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164510" y="1129241"/>
            <a:ext cx="6217921" cy="2447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38240" y="3576320"/>
            <a:ext cx="3044191" cy="648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004538" y="9476626"/>
            <a:ext cx="232876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776287">
              <a:defRPr sz="10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77628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7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193675" marR="0" indent="-19367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11663" marR="0" indent="-222725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039905" marR="0" indent="-262030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462193" marR="0" indent="-296968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801635" marR="0" indent="-24747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0113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4685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2925762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382963" algn="l" defTabSz="776287" rtl="0" latinLnBrk="0">
        <a:lnSpc>
          <a:spcPct val="90000"/>
        </a:lnSpc>
        <a:spcBef>
          <a:spcPts val="800"/>
        </a:spcBef>
        <a:spcAft>
          <a:spcPts val="0"/>
        </a:spcAft>
        <a:buClrTx/>
        <a:buSzTx/>
        <a:buFont typeface="Arial"/>
        <a:buNone/>
        <a:tabLst/>
        <a:defRPr b="0" baseline="0" cap="none" i="0" spc="0" strike="noStrike" sz="23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7762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YourRealEstateAgent-01.png" descr="YourRealEstateAgent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89"/>
            <a:ext cx="7772400" cy="10055022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As a seller’s agent, my fiduciary responsibility is to the home seller.…"/>
          <p:cNvSpPr txBox="1"/>
          <p:nvPr/>
        </p:nvSpPr>
        <p:spPr>
          <a:xfrm>
            <a:off x="290060" y="9042286"/>
            <a:ext cx="7014480" cy="79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600">
                <a:latin typeface="Calibri"/>
                <a:ea typeface="Calibri"/>
                <a:cs typeface="Calibri"/>
                <a:sym typeface="Calibri"/>
              </a:defRPr>
            </a:pPr>
            <a:r>
              <a:t>Agent Contact Info / Photo(s) Here.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2" name="Power-Agent-FINAL-LOGO.png" descr="Power-Agent-FINAL-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803" y="3307905"/>
            <a:ext cx="1846197" cy="675439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A home is one of the largest and most significant purchases made in life. And while I can help make it a positive experience for you all around, whether buying or selling, there are some other things I can provide that you may not know!"/>
          <p:cNvSpPr txBox="1"/>
          <p:nvPr/>
        </p:nvSpPr>
        <p:spPr>
          <a:xfrm>
            <a:off x="207760" y="4163347"/>
            <a:ext cx="7356880" cy="657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 home is one of the largest and most significant purchases made in life. And while I can help make it a positive experience for you all around, whether buying or selling, there are some other things I can provide that you may not know!</a:t>
            </a:r>
          </a:p>
        </p:txBody>
      </p:sp>
      <p:pic>
        <p:nvPicPr>
          <p:cNvPr id="24" name="YourRealEstateAgent-icons-04.png" descr="YourRealEstateAgent-icons-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1546" y="4806496"/>
            <a:ext cx="1905001" cy="1241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YourRealEstateAgent-icons-05.png" descr="YourRealEstateAgent-icons-0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29" y="7250755"/>
            <a:ext cx="1905001" cy="1241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YourRealEstateAgent-icons-02.png" descr="YourRealEstateAgent-icons-0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43525" y="4768396"/>
            <a:ext cx="1905001" cy="1241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YourRealEstateAgent-icons-03.png" descr="YourRealEstateAgent-icons-0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30649" y="4844596"/>
            <a:ext cx="1905001" cy="1241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YourRealEstateAgent-icons-01.png" descr="YourRealEstateAgent-icons-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6401" y="4767509"/>
            <a:ext cx="1905001" cy="124369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A Smooth Transaction…"/>
          <p:cNvSpPr txBox="1"/>
          <p:nvPr/>
        </p:nvSpPr>
        <p:spPr>
          <a:xfrm>
            <a:off x="300119" y="5834380"/>
            <a:ext cx="1755011" cy="135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 sz="1200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Smooth Transaction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With exceptional sales and marketing skills, I will negotiate a fair and competitive price for you whether you are buying or selling a home.</a:t>
            </a:r>
          </a:p>
        </p:txBody>
      </p:sp>
      <p:sp>
        <p:nvSpPr>
          <p:cNvPr id="30" name="Save Time &amp; Energy…"/>
          <p:cNvSpPr txBox="1"/>
          <p:nvPr/>
        </p:nvSpPr>
        <p:spPr>
          <a:xfrm>
            <a:off x="2203790" y="5834380"/>
            <a:ext cx="1584471" cy="1356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 sz="1200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Save Time &amp; Energy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From marketing to paperwork and everything between, I will handle the details and hard work so you don’t have to.</a:t>
            </a:r>
          </a:p>
        </p:txBody>
      </p:sp>
      <p:sp>
        <p:nvSpPr>
          <p:cNvPr id="31" name="Networking…"/>
          <p:cNvSpPr txBox="1"/>
          <p:nvPr/>
        </p:nvSpPr>
        <p:spPr>
          <a:xfrm>
            <a:off x="4070613" y="5834380"/>
            <a:ext cx="1758765" cy="133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 sz="1200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Networking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I’ve got a vast list of contacts that includes buyers, sellers, contractors, mortgage pros and other trusted professionals to help in any area you need.</a:t>
            </a:r>
          </a:p>
        </p:txBody>
      </p:sp>
      <p:sp>
        <p:nvSpPr>
          <p:cNvPr id="32" name="One Stop Shop…"/>
          <p:cNvSpPr txBox="1"/>
          <p:nvPr/>
        </p:nvSpPr>
        <p:spPr>
          <a:xfrm>
            <a:off x="5951465" y="5834380"/>
            <a:ext cx="1465164" cy="1331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cap="all" sz="1200">
                <a:solidFill>
                  <a:srgbClr val="4C5E6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One Stop Shop</a:t>
            </a:r>
          </a:p>
          <a:p>
            <a:pPr algn="ctr">
              <a:defRPr sz="1100">
                <a:latin typeface="Arial"/>
                <a:ea typeface="Arial"/>
                <a:cs typeface="Arial"/>
                <a:sym typeface="Arial"/>
              </a:defRPr>
            </a:pPr>
            <a:r>
              <a:t>I stay on top of trends and news in the industry to keep you informed of the market and answer any questions you may have. </a:t>
            </a:r>
          </a:p>
        </p:txBody>
      </p:sp>
      <p:sp>
        <p:nvSpPr>
          <p:cNvPr id="33" name="PLUS…I’ll be sure to keep in touch, providing you with information on the industry, or just to let you know I am thinking of you. I am always available for your real estate related needs. What’s more, due to my large network, I can even help you to help your friends and family all over the United States so that they, too, can enjoy a positive experience buying or selling. If you need a referral for an agent outside of our area, just give me a call!"/>
          <p:cNvSpPr txBox="1"/>
          <p:nvPr/>
        </p:nvSpPr>
        <p:spPr>
          <a:xfrm>
            <a:off x="1156245" y="7434581"/>
            <a:ext cx="6264326" cy="874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200">
                <a:latin typeface="Arial"/>
                <a:ea typeface="Arial"/>
                <a:cs typeface="Arial"/>
                <a:sym typeface="Arial"/>
              </a:defRPr>
            </a:pPr>
            <a:r>
              <a:t>PLUS…</a:t>
            </a:r>
            <a:r>
              <a:rPr b="0" sz="1100"/>
              <a:t>I’ll be sure to keep in touch, providing you with information on the industry, or just to let you know I am thinking of you. I am always available for your real estate related needs. What’s more, due to my large network, I can even help you to help your friends and family all over the United States so that they, too, can enjoy a positive experience buying or selling. If you need a referral for an agent outside of our area, just give me a call!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