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872" y="-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8620" y="2346960"/>
            <a:ext cx="6995160" cy="771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ller Workshop BKND.png" descr="Seller Workshop BK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6" y="-3288"/>
            <a:ext cx="7776872" cy="1006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"/>
          <p:cNvSpPr/>
          <p:nvPr/>
        </p:nvSpPr>
        <p:spPr>
          <a:xfrm>
            <a:off x="-25909" y="7956993"/>
            <a:ext cx="7824218" cy="1450182"/>
          </a:xfrm>
          <a:prstGeom prst="rect">
            <a:avLst/>
          </a:prstGeom>
          <a:solidFill>
            <a:srgbClr val="F6D6AA"/>
          </a:solidFill>
          <a:ln w="25400">
            <a:solidFill>
              <a:srgbClr val="F7D7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How to Successfully Sell Your Home in TODAY’S Market!"/>
          <p:cNvSpPr txBox="1"/>
          <p:nvPr/>
        </p:nvSpPr>
        <p:spPr>
          <a:xfrm>
            <a:off x="1162218" y="1579706"/>
            <a:ext cx="54479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ES" dirty="0"/>
              <a:t>Cómo vender con éxito su casa en el mercado actual</a:t>
            </a:r>
            <a:endParaRPr dirty="0"/>
          </a:p>
        </p:txBody>
      </p:sp>
      <p:sp>
        <p:nvSpPr>
          <p:cNvPr id="23" name="DATE AND TIME"/>
          <p:cNvSpPr txBox="1"/>
          <p:nvPr/>
        </p:nvSpPr>
        <p:spPr>
          <a:xfrm>
            <a:off x="459409" y="2102160"/>
            <a:ext cx="685358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sz="2400" b="1">
                <a:solidFill>
                  <a:srgbClr val="F7D6A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US" dirty="0"/>
              <a:t>FECHA Y HORA</a:t>
            </a:r>
            <a:endParaRPr dirty="0"/>
          </a:p>
        </p:txBody>
      </p:sp>
      <p:sp>
        <p:nvSpPr>
          <p:cNvPr id="24" name="Location Address"/>
          <p:cNvSpPr txBox="1"/>
          <p:nvPr/>
        </p:nvSpPr>
        <p:spPr>
          <a:xfrm>
            <a:off x="-1" y="2492842"/>
            <a:ext cx="7772401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sz="1500">
                <a:solidFill>
                  <a:srgbClr val="F7D6A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US" dirty="0"/>
              <a:t>Ubicación Dirección</a:t>
            </a:r>
            <a:endParaRPr dirty="0"/>
          </a:p>
        </p:txBody>
      </p:sp>
      <p:sp>
        <p:nvSpPr>
          <p:cNvPr id="25" name="TO REGISTER CALL XXX-XXX-XXXX"/>
          <p:cNvSpPr txBox="1"/>
          <p:nvPr/>
        </p:nvSpPr>
        <p:spPr>
          <a:xfrm>
            <a:off x="-63164" y="2809557"/>
            <a:ext cx="7898728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776287">
              <a:defRPr sz="1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US" i="1" dirty="0"/>
              <a:t>¡Cupos limitados! Llama para registrarte:</a:t>
            </a:r>
            <a:r>
              <a:rPr dirty="0"/>
              <a:t> XXX-XXX-XXXX</a:t>
            </a:r>
          </a:p>
        </p:txBody>
      </p:sp>
      <p:sp>
        <p:nvSpPr>
          <p:cNvPr id="26" name="Home Buying Myths vs. Realities…"/>
          <p:cNvSpPr txBox="1"/>
          <p:nvPr/>
        </p:nvSpPr>
        <p:spPr>
          <a:xfrm>
            <a:off x="213628" y="3386554"/>
            <a:ext cx="4683485" cy="451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Cómo fijar el precio de su casa para venderla rápidamente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Cómo afecta el aumento de los tipos de interés a su venta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Qué diferencia hace un agente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La psicología de los compradores y vendedores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Marketing y publicidad 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Cómo poner en escena su casa para venderla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El papel del abogado en el cierre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Planificación de la inversión para su futuro</a:t>
            </a:r>
            <a:endParaRPr b="1" u="sng" dirty="0"/>
          </a:p>
          <a:p>
            <a:pPr defTabSz="776287">
              <a:spcBef>
                <a:spcPts val="900"/>
              </a:spcBef>
              <a:defRPr b="1" u="sng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US" dirty="0"/>
              <a:t>ORADORES INVITADOS ESPECIALES:</a:t>
            </a:r>
            <a:endParaRPr dirty="0"/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profesional inmobiliario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especialista en hipotecas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abogado inmobiliario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experto en mejoras del hogar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inspector de viviendas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profesional de la mudanza</a:t>
            </a:r>
            <a:endParaRPr dirty="0"/>
          </a:p>
        </p:txBody>
      </p:sp>
      <p:sp>
        <p:nvSpPr>
          <p:cNvPr id="27" name="Your Name, REALTOR®…"/>
          <p:cNvSpPr txBox="1"/>
          <p:nvPr/>
        </p:nvSpPr>
        <p:spPr>
          <a:xfrm>
            <a:off x="304761" y="8064864"/>
            <a:ext cx="342219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776287">
              <a:defRPr sz="2000" b="1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Tu nombre</a:t>
            </a:r>
            <a:r>
              <a:rPr dirty="0"/>
              <a:t>, </a:t>
            </a:r>
            <a:r>
              <a:rPr sz="1500" dirty="0"/>
              <a:t>REALTOR®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 la empresa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Número de teléfono 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Correo electrónico 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Página web</a:t>
            </a:r>
            <a:endParaRPr dirty="0"/>
          </a:p>
        </p:txBody>
      </p:sp>
      <p:pic>
        <p:nvPicPr>
          <p:cNvPr id="28" name="Image result for realtor disclaimer" descr="Image result for realtor disclaim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84" y="9637328"/>
            <a:ext cx="731838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Line"/>
          <p:cNvSpPr/>
          <p:nvPr/>
        </p:nvSpPr>
        <p:spPr>
          <a:xfrm>
            <a:off x="-10496" y="7842267"/>
            <a:ext cx="7772400" cy="1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30" name="PA logo horizontal black.png" descr="PA logo horizontal bla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72" y="9671054"/>
            <a:ext cx="1213888" cy="27703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Line"/>
          <p:cNvSpPr/>
          <p:nvPr/>
        </p:nvSpPr>
        <p:spPr>
          <a:xfrm>
            <a:off x="-193" y="9528601"/>
            <a:ext cx="7772786" cy="1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grpSp>
        <p:nvGrpSpPr>
          <p:cNvPr id="34" name="avatar-01.png"/>
          <p:cNvGrpSpPr/>
          <p:nvPr/>
        </p:nvGrpSpPr>
        <p:grpSpPr>
          <a:xfrm>
            <a:off x="5279839" y="7545519"/>
            <a:ext cx="2112070" cy="2150169"/>
            <a:chOff x="0" y="0"/>
            <a:chExt cx="2112068" cy="2150168"/>
          </a:xfrm>
        </p:grpSpPr>
        <p:pic>
          <p:nvPicPr>
            <p:cNvPr id="33" name="avatar-01.png" descr="avatar-0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203200"/>
              <a:ext cx="1705669" cy="1705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avatar-01.png" descr="avatar-01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112069" cy="21501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modified xsi:type="dcterms:W3CDTF">2022-05-03T18:55:09Z</dcterms:modified>
</cp:coreProperties>
</file>