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58042" y="4516966"/>
            <a:ext cx="24871684" cy="978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52962" y="14305280"/>
            <a:ext cx="12176764" cy="2592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200" y="38009583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0" marR="0" indent="-98988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0454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8742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17030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53185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s a seller’s agent, my fiduciary responsibility is to the home seller.…"/>
          <p:cNvSpPr txBox="1"/>
          <p:nvPr/>
        </p:nvSpPr>
        <p:spPr>
          <a:xfrm>
            <a:off x="-61936" y="37770278"/>
            <a:ext cx="31213472" cy="153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>
              <a:defRPr sz="1900" b="1">
                <a:solidFill>
                  <a:srgbClr val="56488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600"/>
              <a:t>Agent Contact Info / Photo(s) Here.</a:t>
            </a:r>
          </a:p>
        </p:txBody>
      </p:sp>
      <p:pic>
        <p:nvPicPr>
          <p:cNvPr id="21" name="Curb-Appeal-on-a-Budget-BKND.png" descr="Curb-Appeal-on-a-Budget-BKND.png"/>
          <p:cNvPicPr>
            <a:picLocks noChangeAspect="1"/>
          </p:cNvPicPr>
          <p:nvPr/>
        </p:nvPicPr>
        <p:blipFill>
          <a:blip r:embed="rId2"/>
          <a:srcRect l="2332" r="3432" b="39300"/>
          <a:stretch>
            <a:fillRect/>
          </a:stretch>
        </p:blipFill>
        <p:spPr>
          <a:xfrm>
            <a:off x="-36912" y="-71642"/>
            <a:ext cx="31163344" cy="2128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4" y="290480"/>
            <a:ext cx="5589004" cy="204476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Paint the front door.…"/>
          <p:cNvSpPr txBox="1"/>
          <p:nvPr/>
        </p:nvSpPr>
        <p:spPr>
          <a:xfrm>
            <a:off x="985226" y="22067522"/>
            <a:ext cx="13474436" cy="1440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Paint the front door.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Install a new, eye-catching door knob.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Accent your porch with curtains.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Add a fun, friendly door mat.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 front door mailbox adds function, appeal and charm.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Replace outdated or damaged mailboxes by the road.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Add a front door wreath.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Purchase or replace house numbers.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Replace, update or build new wood shutters.</a:t>
            </a:r>
          </a:p>
        </p:txBody>
      </p:sp>
      <p:sp>
        <p:nvSpPr>
          <p:cNvPr id="24" name="Plant a tree in the front yard.…"/>
          <p:cNvSpPr txBox="1"/>
          <p:nvPr/>
        </p:nvSpPr>
        <p:spPr>
          <a:xfrm>
            <a:off x="16580826" y="22067520"/>
            <a:ext cx="13474436" cy="1308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Plant a tree in the front yard.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Purchase and install a unique door knocker.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Install a porch swing with pillows.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Add outdoor furniture, cushions, pillows and accessories.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Install flower boxes. Add pops of color with beautiful, vibrant flowers.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Add greenery and potted plants.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Replace exterior lighting fixtures.</a:t>
            </a:r>
          </a:p>
          <a:p>
            <a:pPr marL="914400" indent="-914400">
              <a:spcBef>
                <a:spcPts val="3600"/>
              </a:spcBef>
              <a:buSzPct val="80000"/>
              <a:buBlip>
                <a:blip r:embed="rId4"/>
              </a:buBlip>
              <a:defRPr sz="1400"/>
            </a:pPr>
            <a:r>
              <a:rPr sz="5600"/>
              <a:t>Add nighttime landscape lighting.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Close, Madeline</cp:lastModifiedBy>
  <cp:revision>1</cp:revision>
  <dcterms:modified xsi:type="dcterms:W3CDTF">2021-12-21T17:19:12Z</dcterms:modified>
</cp:coreProperties>
</file>