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2" d="100"/>
          <a:sy n="32" d="100"/>
        </p:scale>
        <p:origin x="-1698" y="1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621269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88620" y="135043"/>
            <a:ext cx="6995160" cy="2211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88620" y="2346960"/>
            <a:ext cx="6995160" cy="7711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004536" y="9476625"/>
            <a:ext cx="232877" cy="22851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776287">
              <a:defRPr sz="10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93675" marR="0" indent="-19367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11663" marR="0" indent="-222726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39905" marR="0" indent="-26203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62193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016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2588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7160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1732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6304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OME BUYER WORKSHOP (2).png" descr="HOME BUYER WORKSHOP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" y="0"/>
            <a:ext cx="7771792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DATE AND TIME"/>
          <p:cNvSpPr txBox="1"/>
          <p:nvPr/>
        </p:nvSpPr>
        <p:spPr>
          <a:xfrm>
            <a:off x="459409" y="1649024"/>
            <a:ext cx="685358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776287">
              <a:defRPr sz="2400" b="1">
                <a:solidFill>
                  <a:srgbClr val="53535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s-US" dirty="0"/>
              <a:t>FECHA Y HORA</a:t>
            </a:r>
            <a:endParaRPr dirty="0"/>
          </a:p>
        </p:txBody>
      </p:sp>
      <p:sp>
        <p:nvSpPr>
          <p:cNvPr id="22" name="Location Address"/>
          <p:cNvSpPr txBox="1"/>
          <p:nvPr/>
        </p:nvSpPr>
        <p:spPr>
          <a:xfrm>
            <a:off x="-1" y="2179406"/>
            <a:ext cx="7772401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776287">
              <a:defRPr sz="15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s-US" dirty="0"/>
              <a:t>Dirección del lugar</a:t>
            </a:r>
            <a:endParaRPr dirty="0"/>
          </a:p>
        </p:txBody>
      </p:sp>
      <p:sp>
        <p:nvSpPr>
          <p:cNvPr id="23" name="TO REGISTER CALL XXX-XXX-XXXX"/>
          <p:cNvSpPr txBox="1"/>
          <p:nvPr/>
        </p:nvSpPr>
        <p:spPr>
          <a:xfrm>
            <a:off x="-63164" y="2673921"/>
            <a:ext cx="7898728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776287">
              <a:defRPr sz="1500" b="1">
                <a:solidFill>
                  <a:srgbClr val="535353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s-US" dirty="0"/>
              <a:t>PARA REGISTRARTE LLAMA AL</a:t>
            </a:r>
            <a:r>
              <a:rPr dirty="0"/>
              <a:t> XXX-XXX-XXXX</a:t>
            </a:r>
          </a:p>
        </p:txBody>
      </p:sp>
      <p:sp>
        <p:nvSpPr>
          <p:cNvPr id="24" name="YOUR LOGO AND/OR PHOTO HERE"/>
          <p:cNvSpPr txBox="1"/>
          <p:nvPr/>
        </p:nvSpPr>
        <p:spPr>
          <a:xfrm>
            <a:off x="4961426" y="8505299"/>
            <a:ext cx="235156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 defTabSz="776287">
              <a:defRPr sz="15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dirty="0"/>
              <a:t>TU LOGO Y/O FOTO AQUÍ</a:t>
            </a:r>
            <a:endParaRPr dirty="0"/>
          </a:p>
        </p:txBody>
      </p:sp>
      <p:sp>
        <p:nvSpPr>
          <p:cNvPr id="25" name="Home Buying Myths vs. Realities…"/>
          <p:cNvSpPr txBox="1"/>
          <p:nvPr/>
        </p:nvSpPr>
        <p:spPr>
          <a:xfrm>
            <a:off x="213628" y="3462753"/>
            <a:ext cx="4504503" cy="4639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Mitos y realidades de compra de vivienda</a:t>
            </a:r>
            <a:endParaRPr dirty="0"/>
          </a:p>
          <a:p>
            <a:pPr marL="120315" indent="-120315">
              <a:buSzPct val="100000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Comprar una casa con tan sólo un 3,5% de entrada</a:t>
            </a:r>
          </a:p>
          <a:p>
            <a:pPr marL="120315" indent="-120315">
              <a:buSzPct val="100000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Rehabilitar completamente una casa sin dinero</a:t>
            </a:r>
          </a:p>
          <a:p>
            <a:pPr marL="120315" indent="-120315">
              <a:buSzPct val="100000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¿Por qué alquilar cuando puede ser propietario por menos dinero?</a:t>
            </a:r>
          </a:p>
          <a:p>
            <a:pPr marL="120315" indent="-120315">
              <a:buSzPct val="100000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Conozca la diferencia entre las ejecuciones hipotecarias, las ventas al descubierto, las REO y las ventas tradicionales</a:t>
            </a:r>
          </a:p>
          <a:p>
            <a:pPr marL="120315" indent="-120315">
              <a:buSzPct val="100000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Aprenda cómo el uso de un profesional de bienes raíces </a:t>
            </a:r>
            <a:r>
              <a:rPr lang="es-ES" u="sng" dirty="0"/>
              <a:t>puede ahorrarte miles</a:t>
            </a:r>
            <a:r>
              <a:rPr lang="es-ES" dirty="0"/>
              <a:t>.</a:t>
            </a:r>
            <a:endParaRPr b="1" u="sng" dirty="0"/>
          </a:p>
          <a:p>
            <a:pPr defTabSz="776287">
              <a:spcBef>
                <a:spcPts val="900"/>
              </a:spcBef>
              <a:defRPr sz="1600" b="1" u="sng">
                <a:latin typeface="Georgia"/>
                <a:ea typeface="Georgia"/>
                <a:cs typeface="Georgia"/>
                <a:sym typeface="Georgia"/>
              </a:defRPr>
            </a:pPr>
            <a:r>
              <a:rPr lang="es-US" dirty="0"/>
              <a:t>CONOCE EXPERTOS INMOBILIARIOS</a:t>
            </a:r>
            <a:endParaRPr dirty="0"/>
          </a:p>
          <a:p>
            <a:pPr marL="285750" indent="-2857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Profesionales inmobiliarios</a:t>
            </a:r>
          </a:p>
          <a:p>
            <a:pPr marL="285750" indent="-2857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Especialistas en préstamos hipotecarios</a:t>
            </a:r>
          </a:p>
          <a:p>
            <a:pPr marL="285750" indent="-2857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Abogados inmobiliarios</a:t>
            </a:r>
          </a:p>
          <a:p>
            <a:pPr marL="285750" indent="-2857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Agentes de seguros del hogar</a:t>
            </a:r>
          </a:p>
          <a:p>
            <a:pPr marL="285750" indent="-2857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Inspectores expertos en viviendas</a:t>
            </a:r>
          </a:p>
          <a:p>
            <a:pPr marL="285750" indent="-2857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Profesionales de la mudanza</a:t>
            </a:r>
            <a:endParaRPr dirty="0"/>
          </a:p>
        </p:txBody>
      </p:sp>
      <p:sp>
        <p:nvSpPr>
          <p:cNvPr id="26" name="Your Name, REALTOR®…"/>
          <p:cNvSpPr txBox="1"/>
          <p:nvPr/>
        </p:nvSpPr>
        <p:spPr>
          <a:xfrm>
            <a:off x="304761" y="8324948"/>
            <a:ext cx="3422190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776287">
              <a:defRPr sz="2000" b="1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Tu nombre</a:t>
            </a:r>
            <a:r>
              <a:rPr dirty="0"/>
              <a:t>, </a:t>
            </a:r>
            <a:r>
              <a:rPr sz="1500" dirty="0"/>
              <a:t>REALTOR®</a:t>
            </a:r>
          </a:p>
          <a:p>
            <a:pPr defTabSz="776287">
              <a:defRPr sz="1500" b="1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Nombre de compañía</a:t>
            </a:r>
            <a:endParaRPr dirty="0"/>
          </a:p>
          <a:p>
            <a:pPr defTabSz="776287">
              <a:defRPr sz="1500">
                <a:latin typeface="Georgia"/>
                <a:ea typeface="Georgia"/>
                <a:cs typeface="Georgia"/>
                <a:sym typeface="Georgia"/>
              </a:defRPr>
            </a:pPr>
            <a:r>
              <a:rPr lang="es-US" dirty="0"/>
              <a:t>Número de teléfono </a:t>
            </a:r>
          </a:p>
          <a:p>
            <a:pPr defTabSz="776287">
              <a:defRPr sz="1500">
                <a:latin typeface="Georgia"/>
                <a:ea typeface="Georgia"/>
                <a:cs typeface="Georgia"/>
                <a:sym typeface="Georgia"/>
              </a:defRPr>
            </a:pPr>
            <a:r>
              <a:rPr lang="es-US" dirty="0"/>
              <a:t>Correo electrónico </a:t>
            </a:r>
          </a:p>
          <a:p>
            <a:pPr defTabSz="776287">
              <a:defRPr sz="1500">
                <a:latin typeface="Georgia"/>
                <a:ea typeface="Georgia"/>
                <a:cs typeface="Georgia"/>
                <a:sym typeface="Georgia"/>
              </a:defRPr>
            </a:pPr>
            <a:r>
              <a:rPr lang="es-US" dirty="0"/>
              <a:t>Página web</a:t>
            </a:r>
            <a:endParaRPr dirty="0"/>
          </a:p>
        </p:txBody>
      </p:sp>
      <p:pic>
        <p:nvPicPr>
          <p:cNvPr id="27" name="Image result for realtor disclaimer" descr="Image result for realtor disclaim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9507537"/>
            <a:ext cx="731838" cy="344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ower-Agent-FINAL-LOGO.png" descr="Power-Agent-FINAL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905" y="9439109"/>
            <a:ext cx="1315675" cy="481345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Line"/>
          <p:cNvSpPr/>
          <p:nvPr/>
        </p:nvSpPr>
        <p:spPr>
          <a:xfrm>
            <a:off x="266636" y="8007367"/>
            <a:ext cx="7239128" cy="1"/>
          </a:xfrm>
          <a:prstGeom prst="line">
            <a:avLst/>
          </a:prstGeom>
          <a:ln w="25400">
            <a:solidFill>
              <a:srgbClr val="535353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2</cp:revision>
  <dcterms:modified xsi:type="dcterms:W3CDTF">2022-04-05T18:51:33Z</dcterms:modified>
</cp:coreProperties>
</file>