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95316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4538" y="9476626"/>
            <a:ext cx="232876" cy="2285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5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0113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4685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9257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382963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ey and Brass Open House Flyer.png" descr="Grey and Brass Open House Flyer.png"/>
          <p:cNvPicPr>
            <a:picLocks noChangeAspect="1"/>
          </p:cNvPicPr>
          <p:nvPr/>
        </p:nvPicPr>
        <p:blipFill>
          <a:blip r:embed="rId2">
            <a:extLst/>
          </a:blip>
          <a:srcRect b="7820"/>
          <a:stretch>
            <a:fillRect/>
          </a:stretch>
        </p:blipFill>
        <p:spPr>
          <a:xfrm>
            <a:off x="-11126" y="0"/>
            <a:ext cx="7794652" cy="1005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As a seller’s agent, my fiduciary responsibility is to the home seller.…"/>
          <p:cNvSpPr txBox="1"/>
          <p:nvPr/>
        </p:nvSpPr>
        <p:spPr>
          <a:xfrm>
            <a:off x="587158" y="9563644"/>
            <a:ext cx="701448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dirty="0"/>
              <a:t>Información del </a:t>
            </a:r>
            <a:r>
              <a:rPr lang="es-ES" dirty="0" smtClean="0"/>
              <a:t>Agente </a:t>
            </a:r>
            <a:r>
              <a:rPr lang="es-ES" dirty="0"/>
              <a:t>aquí.</a:t>
            </a:r>
            <a:endParaRPr dirty="0"/>
          </a:p>
        </p:txBody>
      </p:sp>
      <p:sp>
        <p:nvSpPr>
          <p:cNvPr id="22" name="OVER THE PHONE"/>
          <p:cNvSpPr txBox="1"/>
          <p:nvPr/>
        </p:nvSpPr>
        <p:spPr>
          <a:xfrm>
            <a:off x="1465506" y="551181"/>
            <a:ext cx="316047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28293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s-VE" dirty="0"/>
              <a:t>POR TELÉFONO</a:t>
            </a:r>
            <a:endParaRPr dirty="0"/>
          </a:p>
        </p:txBody>
      </p:sp>
      <p:sp>
        <p:nvSpPr>
          <p:cNvPr id="23" name="FREE MARKET ANALYSIS!"/>
          <p:cNvSpPr txBox="1"/>
          <p:nvPr/>
        </p:nvSpPr>
        <p:spPr>
          <a:xfrm>
            <a:off x="-11125" y="5712460"/>
            <a:ext cx="7795786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algn="ctr"/>
            <a:r>
              <a:rPr lang="es-VE" dirty="0"/>
              <a:t>¡ANÁLISIS DE MERCADO GRATUITO!</a:t>
            </a:r>
            <a:endParaRPr dirty="0"/>
          </a:p>
        </p:txBody>
      </p:sp>
      <p:pic>
        <p:nvPicPr>
          <p:cNvPr id="24" name="PA-horizontal-white-01.png" descr="PA-horizontal-white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09" y="9598843"/>
            <a:ext cx="1359991" cy="49783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If you are thinking of selling or just want to know what the value of your property is in today’s market over the phone, just give me a call and answer a few questions:…"/>
          <p:cNvSpPr txBox="1"/>
          <p:nvPr/>
        </p:nvSpPr>
        <p:spPr>
          <a:xfrm>
            <a:off x="225365" y="6416312"/>
            <a:ext cx="18764107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spcBef>
                <a:spcPts val="800"/>
              </a:spcBef>
              <a:defRPr>
                <a:solidFill>
                  <a:srgbClr val="CCA276"/>
                </a:solidFill>
              </a:defRPr>
            </a:pPr>
            <a:r>
              <a:rPr lang="es-ES" dirty="0"/>
              <a:t>Si está pensando en vender o simplemente quiere saber cuál es el valor de su propiedad en el mercado actual por teléfono, sólo tiene que llamarme y responder a algunas preguntas:</a:t>
            </a:r>
            <a:endParaRPr dirty="0"/>
          </a:p>
          <a:p>
            <a:pPr marL="561473" lvl="1" indent="-180473">
              <a:buSzPct val="100000"/>
              <a:buChar char="•"/>
              <a:defRPr>
                <a:solidFill>
                  <a:srgbClr val="CCA276"/>
                </a:solidFill>
              </a:defRPr>
            </a:pPr>
            <a:r>
              <a:rPr lang="es-ES" dirty="0"/>
              <a:t>el tamaño de la propiedad</a:t>
            </a:r>
          </a:p>
          <a:p>
            <a:pPr marL="561473" lvl="1" indent="-180473">
              <a:buSzPct val="100000"/>
              <a:buChar char="•"/>
              <a:defRPr>
                <a:solidFill>
                  <a:srgbClr val="CCA276"/>
                </a:solidFill>
              </a:defRPr>
            </a:pPr>
            <a:r>
              <a:rPr lang="es-ES" dirty="0"/>
              <a:t>número de dormitorios</a:t>
            </a:r>
          </a:p>
          <a:p>
            <a:pPr marL="561473" lvl="1" indent="-180473">
              <a:buSzPct val="100000"/>
              <a:buChar char="•"/>
              <a:defRPr>
                <a:solidFill>
                  <a:srgbClr val="CCA276"/>
                </a:solidFill>
              </a:defRPr>
            </a:pPr>
            <a:r>
              <a:rPr lang="es-ES" dirty="0"/>
              <a:t>impuestos anuales</a:t>
            </a:r>
          </a:p>
          <a:p>
            <a:pPr marL="561473" lvl="1" indent="-180473">
              <a:buSzPct val="100000"/>
              <a:buChar char="•"/>
              <a:defRPr>
                <a:solidFill>
                  <a:srgbClr val="CCA276"/>
                </a:solidFill>
              </a:defRPr>
            </a:pPr>
            <a:r>
              <a:rPr lang="es-ES" dirty="0"/>
              <a:t>las comodidades de la casa, </a:t>
            </a:r>
            <a:r>
              <a:rPr lang="es-ES" dirty="0" err="1" smtClean="0"/>
              <a:t>etc</a:t>
            </a:r>
            <a:r>
              <a:rPr dirty="0" smtClean="0"/>
              <a:t>.</a:t>
            </a:r>
            <a:endParaRPr dirty="0"/>
          </a:p>
          <a:p>
            <a:pPr>
              <a:defRPr>
                <a:solidFill>
                  <a:srgbClr val="CCA276"/>
                </a:solidFill>
              </a:defRPr>
            </a:pPr>
            <a:endParaRPr dirty="0"/>
          </a:p>
          <a:p>
            <a:pPr>
              <a:defRPr b="1" i="1">
                <a:solidFill>
                  <a:srgbClr val="CCA276"/>
                </a:solidFill>
              </a:defRPr>
            </a:pPr>
            <a:r>
              <a:rPr lang="es-ES" dirty="0"/>
              <a:t>Puede que incluso tenga derecho a una </a:t>
            </a:r>
            <a:endParaRPr lang="es-ES" dirty="0" smtClean="0"/>
          </a:p>
          <a:p>
            <a:pPr>
              <a:defRPr b="1" i="1">
                <a:solidFill>
                  <a:srgbClr val="CCA276"/>
                </a:solidFill>
              </a:defRPr>
            </a:pPr>
            <a:r>
              <a:rPr lang="es-ES" dirty="0" smtClean="0"/>
              <a:t>inspección </a:t>
            </a:r>
            <a:r>
              <a:rPr lang="es-ES" dirty="0"/>
              <a:t>gratuita</a:t>
            </a:r>
            <a:endParaRPr dirty="0"/>
          </a:p>
        </p:txBody>
      </p:sp>
      <p:grpSp>
        <p:nvGrpSpPr>
          <p:cNvPr id="28" name="avatar-01.png"/>
          <p:cNvGrpSpPr/>
          <p:nvPr/>
        </p:nvGrpSpPr>
        <p:grpSpPr>
          <a:xfrm>
            <a:off x="5510709" y="7428409"/>
            <a:ext cx="2096591" cy="2134691"/>
            <a:chOff x="0" y="0"/>
            <a:chExt cx="2096590" cy="2134690"/>
          </a:xfrm>
        </p:grpSpPr>
        <p:pic>
          <p:nvPicPr>
            <p:cNvPr id="27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1690191" cy="1690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" name="avatar-01.png" descr="avatar-01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96591" cy="21346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Personalizado</PresentationFormat>
  <Paragraphs>11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Office Theme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Estevan Colina</cp:lastModifiedBy>
  <cp:revision>1</cp:revision>
  <dcterms:modified xsi:type="dcterms:W3CDTF">2021-02-15T18:52:24Z</dcterms:modified>
</cp:coreProperties>
</file>