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5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9B24-1DEB-45D4-B208-DF2FB4F1013A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4C28-694F-4797-BDD7-09995C08A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956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9B24-1DEB-45D4-B208-DF2FB4F1013A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4C28-694F-4797-BDD7-09995C08A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102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9B24-1DEB-45D4-B208-DF2FB4F1013A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4C28-694F-4797-BDD7-09995C08A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37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9B24-1DEB-45D4-B208-DF2FB4F1013A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4C28-694F-4797-BDD7-09995C08A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433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9B24-1DEB-45D4-B208-DF2FB4F1013A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4C28-694F-4797-BDD7-09995C08A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61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9B24-1DEB-45D4-B208-DF2FB4F1013A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4C28-694F-4797-BDD7-09995C08A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993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9B24-1DEB-45D4-B208-DF2FB4F1013A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4C28-694F-4797-BDD7-09995C08A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805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9B24-1DEB-45D4-B208-DF2FB4F1013A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4C28-694F-4797-BDD7-09995C08A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785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9B24-1DEB-45D4-B208-DF2FB4F1013A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4C28-694F-4797-BDD7-09995C08A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41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9B24-1DEB-45D4-B208-DF2FB4F1013A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4C28-694F-4797-BDD7-09995C08A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382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9B24-1DEB-45D4-B208-DF2FB4F1013A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4C28-694F-4797-BDD7-09995C08A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179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39B24-1DEB-45D4-B208-DF2FB4F1013A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34C28-694F-4797-BDD7-09995C08A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920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2AE8452-3BEE-4A77-AF0E-331265349CD2}"/>
              </a:ext>
            </a:extLst>
          </p:cNvPr>
          <p:cNvSpPr/>
          <p:nvPr/>
        </p:nvSpPr>
        <p:spPr>
          <a:xfrm>
            <a:off x="0" y="3330268"/>
            <a:ext cx="7772400" cy="396409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close up of a sign&#10;&#10;Description generated with high confidence">
            <a:extLst>
              <a:ext uri="{FF2B5EF4-FFF2-40B4-BE49-F238E27FC236}">
                <a16:creationId xmlns:a16="http://schemas.microsoft.com/office/drawing/2014/main" id="{6CE17AD0-6401-4DF8-BC6F-6910277B68B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31" t="24474" r="4575" b="46187"/>
          <a:stretch/>
        </p:blipFill>
        <p:spPr>
          <a:xfrm>
            <a:off x="1876962" y="233135"/>
            <a:ext cx="4018475" cy="1579245"/>
          </a:xfrm>
          <a:prstGeom prst="rect">
            <a:avLst/>
          </a:prstGeom>
        </p:spPr>
      </p:pic>
      <p:pic>
        <p:nvPicPr>
          <p:cNvPr id="8" name="Picture 7" descr="A close up of a sign&#10;&#10;Description generated with high confidence">
            <a:extLst>
              <a:ext uri="{FF2B5EF4-FFF2-40B4-BE49-F238E27FC236}">
                <a16:creationId xmlns:a16="http://schemas.microsoft.com/office/drawing/2014/main" id="{AE9D007D-B468-41BC-90BA-DFAEFD99CB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50" t="56071" r="4085"/>
          <a:stretch/>
        </p:blipFill>
        <p:spPr>
          <a:xfrm>
            <a:off x="5003066" y="7631023"/>
            <a:ext cx="2451756" cy="164785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7B6C8BE-699C-46A8-8E94-8BFF0E3199B0}"/>
              </a:ext>
            </a:extLst>
          </p:cNvPr>
          <p:cNvSpPr txBox="1"/>
          <p:nvPr/>
        </p:nvSpPr>
        <p:spPr>
          <a:xfrm>
            <a:off x="987981" y="1670169"/>
            <a:ext cx="589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Home Buyer Workshop</a:t>
            </a:r>
          </a:p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DAY, DATE, TIME</a:t>
            </a:r>
          </a:p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5AD051-F22F-43F6-A220-0D14986EFB9B}"/>
              </a:ext>
            </a:extLst>
          </p:cNvPr>
          <p:cNvSpPr txBox="1"/>
          <p:nvPr/>
        </p:nvSpPr>
        <p:spPr>
          <a:xfrm>
            <a:off x="0" y="2960936"/>
            <a:ext cx="7772400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 XXX-XXX-XXXX TODAY TO REGISTER!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AACE3FF-29FB-40B8-BCB3-DD63FF92072D}"/>
              </a:ext>
            </a:extLst>
          </p:cNvPr>
          <p:cNvSpPr txBox="1"/>
          <p:nvPr/>
        </p:nvSpPr>
        <p:spPr>
          <a:xfrm>
            <a:off x="571500" y="3517097"/>
            <a:ext cx="66167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 Home Buying Myths vs. Realities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en-US" sz="1600" dirty="0"/>
              <a:t>Buy a home for as little as 3.5% down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en-US" sz="1600" dirty="0"/>
              <a:t>Completely rehab a home with no money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en-US" sz="1600" dirty="0"/>
              <a:t>Why rent when you can own for less?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en-US" sz="1600" dirty="0"/>
              <a:t>Learn the difference between foreclosures, short sales, REOs, and traditional sales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en-US" sz="1600" dirty="0"/>
              <a:t>Learn how using a real estate professional can </a:t>
            </a:r>
            <a:r>
              <a:rPr lang="en-US" sz="1600" b="1" u="sng" dirty="0"/>
              <a:t>save you thousands.</a:t>
            </a:r>
          </a:p>
          <a:p>
            <a:pPr algn="ctr"/>
            <a:endParaRPr lang="en-US" sz="1600" b="1" u="sng" dirty="0"/>
          </a:p>
          <a:p>
            <a:pPr algn="ctr"/>
            <a:r>
              <a:rPr lang="en-US" sz="1600" b="1" u="sng" dirty="0"/>
              <a:t>MEET REAL ESTATE EXPERTS</a:t>
            </a:r>
          </a:p>
          <a:p>
            <a:pPr algn="ctr"/>
            <a:endParaRPr lang="en-US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B822C499-E7A6-4B2A-AB6B-C47CD11C97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856550"/>
              </p:ext>
            </p:extLst>
          </p:nvPr>
        </p:nvGraphicFramePr>
        <p:xfrm>
          <a:off x="1384300" y="6086306"/>
          <a:ext cx="5181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326284473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5311477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Real estate professionals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Home insurance agents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9901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Mortgage loan specialists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Expert home inspectors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6432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Real estate attorneys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Professional movers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6849003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D8DF3BD7-BA95-4C8D-939B-28081EB16286}"/>
              </a:ext>
            </a:extLst>
          </p:cNvPr>
          <p:cNvSpPr/>
          <p:nvPr/>
        </p:nvSpPr>
        <p:spPr>
          <a:xfrm>
            <a:off x="510130" y="8611716"/>
            <a:ext cx="1366832" cy="11597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Your Picture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C3222F2-1F04-489E-8ACA-021483A18BC6}"/>
              </a:ext>
            </a:extLst>
          </p:cNvPr>
          <p:cNvSpPr/>
          <p:nvPr/>
        </p:nvSpPr>
        <p:spPr>
          <a:xfrm>
            <a:off x="2432264" y="8111432"/>
            <a:ext cx="267808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Name,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REALTOR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®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Company Name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Phone Number 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Email 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Website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DC1BA51-2E16-44FA-B4BA-DBC9523C72EA}"/>
              </a:ext>
            </a:extLst>
          </p:cNvPr>
          <p:cNvSpPr/>
          <p:nvPr/>
        </p:nvSpPr>
        <p:spPr>
          <a:xfrm>
            <a:off x="510130" y="7413916"/>
            <a:ext cx="1366832" cy="112590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Company Logo</a:t>
            </a:r>
          </a:p>
        </p:txBody>
      </p:sp>
      <p:pic>
        <p:nvPicPr>
          <p:cNvPr id="18" name="Picture 16" descr="Image result for realtor disclaimer">
            <a:extLst>
              <a:ext uri="{FF2B5EF4-FFF2-40B4-BE49-F238E27FC236}">
                <a16:creationId xmlns:a16="http://schemas.microsoft.com/office/drawing/2014/main" id="{706F7795-E0C5-4D77-8E99-448B1C27D9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589" y="9579003"/>
            <a:ext cx="732233" cy="344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">
            <a:extLst>
              <a:ext uri="{FF2B5EF4-FFF2-40B4-BE49-F238E27FC236}">
                <a16:creationId xmlns:a16="http://schemas.microsoft.com/office/drawing/2014/main" id="{397D8D79-AA3C-4FF4-A30F-AE55A8CD1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100" y="6784586"/>
            <a:ext cx="1366832" cy="42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4061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110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 Escobar</dc:creator>
  <cp:lastModifiedBy>Julia Escobar</cp:lastModifiedBy>
  <cp:revision>4</cp:revision>
  <dcterms:created xsi:type="dcterms:W3CDTF">2018-03-11T18:58:33Z</dcterms:created>
  <dcterms:modified xsi:type="dcterms:W3CDTF">2018-03-11T19:25:32Z</dcterms:modified>
</cp:coreProperties>
</file>