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31089600" cy="40233600"/>
  <p:notesSz cx="6858000" cy="9144000"/>
  <p:defaultTextStyle>
    <a:defPPr marL="0" marR="0" indent="0" algn="l" defTabSz="3657600" rtl="0" fontAlgn="auto" latinLnBrk="1" hangingPunct="0">
      <a:lnSpc>
        <a:spcPct val="100000"/>
      </a:lnSpc>
      <a:spcBef>
        <a:spcPts val="0"/>
      </a:spcBef>
      <a:spcAft>
        <a:spcPts val="0"/>
      </a:spcAft>
      <a:buClrTx/>
      <a:buSzTx/>
      <a:buFontTx/>
      <a:buNone/>
      <a:tabLst/>
      <a:defRPr kumimoji="0" sz="7200" b="0" i="0" u="none" strike="noStrike" cap="none" spc="0" normalizeH="0" baseline="0">
        <a:ln>
          <a:noFill/>
        </a:ln>
        <a:solidFill>
          <a:srgbClr val="000000"/>
        </a:solidFill>
        <a:effectLst/>
        <a:uFillTx/>
      </a:defRPr>
    </a:defPPr>
    <a:lvl1pPr marL="0" marR="0" indent="0" algn="l" defTabSz="1828800" rtl="0" fontAlgn="auto" latinLnBrk="0" hangingPunct="0">
      <a:lnSpc>
        <a:spcPct val="100000"/>
      </a:lnSpc>
      <a:spcBef>
        <a:spcPts val="0"/>
      </a:spcBef>
      <a:spcAft>
        <a:spcPts val="0"/>
      </a:spcAft>
      <a:buClrTx/>
      <a:buSzTx/>
      <a:buFontTx/>
      <a:buNone/>
      <a:tabLst/>
      <a:defRPr kumimoji="0" sz="7200" b="0" i="0" u="none" strike="noStrike" cap="none" spc="0" normalizeH="0" baseline="0">
        <a:ln>
          <a:noFill/>
        </a:ln>
        <a:solidFill>
          <a:srgbClr val="000000"/>
        </a:solidFill>
        <a:effectLst/>
        <a:uFillTx/>
        <a:latin typeface="Calibri"/>
        <a:ea typeface="Calibri"/>
        <a:cs typeface="Calibri"/>
        <a:sym typeface="Calibri"/>
      </a:defRPr>
    </a:lvl1pPr>
    <a:lvl2pPr marL="0" marR="0" indent="1828800" algn="l" defTabSz="1828800" rtl="0" fontAlgn="auto" latinLnBrk="0" hangingPunct="0">
      <a:lnSpc>
        <a:spcPct val="100000"/>
      </a:lnSpc>
      <a:spcBef>
        <a:spcPts val="0"/>
      </a:spcBef>
      <a:spcAft>
        <a:spcPts val="0"/>
      </a:spcAft>
      <a:buClrTx/>
      <a:buSzTx/>
      <a:buFontTx/>
      <a:buNone/>
      <a:tabLst/>
      <a:defRPr kumimoji="0" sz="7200" b="0" i="0" u="none" strike="noStrike" cap="none" spc="0" normalizeH="0" baseline="0">
        <a:ln>
          <a:noFill/>
        </a:ln>
        <a:solidFill>
          <a:srgbClr val="000000"/>
        </a:solidFill>
        <a:effectLst/>
        <a:uFillTx/>
        <a:latin typeface="Calibri"/>
        <a:ea typeface="Calibri"/>
        <a:cs typeface="Calibri"/>
        <a:sym typeface="Calibri"/>
      </a:defRPr>
    </a:lvl2pPr>
    <a:lvl3pPr marL="0" marR="0" indent="3657600" algn="l" defTabSz="1828800" rtl="0" fontAlgn="auto" latinLnBrk="0" hangingPunct="0">
      <a:lnSpc>
        <a:spcPct val="100000"/>
      </a:lnSpc>
      <a:spcBef>
        <a:spcPts val="0"/>
      </a:spcBef>
      <a:spcAft>
        <a:spcPts val="0"/>
      </a:spcAft>
      <a:buClrTx/>
      <a:buSzTx/>
      <a:buFontTx/>
      <a:buNone/>
      <a:tabLst/>
      <a:defRPr kumimoji="0" sz="7200" b="0" i="0" u="none" strike="noStrike" cap="none" spc="0" normalizeH="0" baseline="0">
        <a:ln>
          <a:noFill/>
        </a:ln>
        <a:solidFill>
          <a:srgbClr val="000000"/>
        </a:solidFill>
        <a:effectLst/>
        <a:uFillTx/>
        <a:latin typeface="Calibri"/>
        <a:ea typeface="Calibri"/>
        <a:cs typeface="Calibri"/>
        <a:sym typeface="Calibri"/>
      </a:defRPr>
    </a:lvl3pPr>
    <a:lvl4pPr marL="0" marR="0" indent="5486400" algn="l" defTabSz="1828800" rtl="0" fontAlgn="auto" latinLnBrk="0" hangingPunct="0">
      <a:lnSpc>
        <a:spcPct val="100000"/>
      </a:lnSpc>
      <a:spcBef>
        <a:spcPts val="0"/>
      </a:spcBef>
      <a:spcAft>
        <a:spcPts val="0"/>
      </a:spcAft>
      <a:buClrTx/>
      <a:buSzTx/>
      <a:buFontTx/>
      <a:buNone/>
      <a:tabLst/>
      <a:defRPr kumimoji="0" sz="7200" b="0" i="0" u="none" strike="noStrike" cap="none" spc="0" normalizeH="0" baseline="0">
        <a:ln>
          <a:noFill/>
        </a:ln>
        <a:solidFill>
          <a:srgbClr val="000000"/>
        </a:solidFill>
        <a:effectLst/>
        <a:uFillTx/>
        <a:latin typeface="Calibri"/>
        <a:ea typeface="Calibri"/>
        <a:cs typeface="Calibri"/>
        <a:sym typeface="Calibri"/>
      </a:defRPr>
    </a:lvl4pPr>
    <a:lvl5pPr marL="0" marR="0" indent="7315200" algn="l" defTabSz="1828800" rtl="0" fontAlgn="auto" latinLnBrk="0" hangingPunct="0">
      <a:lnSpc>
        <a:spcPct val="100000"/>
      </a:lnSpc>
      <a:spcBef>
        <a:spcPts val="0"/>
      </a:spcBef>
      <a:spcAft>
        <a:spcPts val="0"/>
      </a:spcAft>
      <a:buClrTx/>
      <a:buSzTx/>
      <a:buFontTx/>
      <a:buNone/>
      <a:tabLst/>
      <a:defRPr kumimoji="0" sz="7200" b="0" i="0" u="none" strike="noStrike" cap="none" spc="0" normalizeH="0" baseline="0">
        <a:ln>
          <a:noFill/>
        </a:ln>
        <a:solidFill>
          <a:srgbClr val="000000"/>
        </a:solidFill>
        <a:effectLst/>
        <a:uFillTx/>
        <a:latin typeface="Calibri"/>
        <a:ea typeface="Calibri"/>
        <a:cs typeface="Calibri"/>
        <a:sym typeface="Calibri"/>
      </a:defRPr>
    </a:lvl5pPr>
    <a:lvl6pPr marL="0" marR="0" indent="0" algn="l" defTabSz="1828800" rtl="0" fontAlgn="auto" latinLnBrk="0" hangingPunct="0">
      <a:lnSpc>
        <a:spcPct val="100000"/>
      </a:lnSpc>
      <a:spcBef>
        <a:spcPts val="0"/>
      </a:spcBef>
      <a:spcAft>
        <a:spcPts val="0"/>
      </a:spcAft>
      <a:buClrTx/>
      <a:buSzTx/>
      <a:buFontTx/>
      <a:buNone/>
      <a:tabLst/>
      <a:defRPr kumimoji="0" sz="7200" b="0" i="0" u="none" strike="noStrike" cap="none" spc="0" normalizeH="0" baseline="0">
        <a:ln>
          <a:noFill/>
        </a:ln>
        <a:solidFill>
          <a:srgbClr val="000000"/>
        </a:solidFill>
        <a:effectLst/>
        <a:uFillTx/>
        <a:latin typeface="Calibri"/>
        <a:ea typeface="Calibri"/>
        <a:cs typeface="Calibri"/>
        <a:sym typeface="Calibri"/>
      </a:defRPr>
    </a:lvl6pPr>
    <a:lvl7pPr marL="0" marR="0" indent="0" algn="l" defTabSz="1828800" rtl="0" fontAlgn="auto" latinLnBrk="0" hangingPunct="0">
      <a:lnSpc>
        <a:spcPct val="100000"/>
      </a:lnSpc>
      <a:spcBef>
        <a:spcPts val="0"/>
      </a:spcBef>
      <a:spcAft>
        <a:spcPts val="0"/>
      </a:spcAft>
      <a:buClrTx/>
      <a:buSzTx/>
      <a:buFontTx/>
      <a:buNone/>
      <a:tabLst/>
      <a:defRPr kumimoji="0" sz="7200" b="0" i="0" u="none" strike="noStrike" cap="none" spc="0" normalizeH="0" baseline="0">
        <a:ln>
          <a:noFill/>
        </a:ln>
        <a:solidFill>
          <a:srgbClr val="000000"/>
        </a:solidFill>
        <a:effectLst/>
        <a:uFillTx/>
        <a:latin typeface="Calibri"/>
        <a:ea typeface="Calibri"/>
        <a:cs typeface="Calibri"/>
        <a:sym typeface="Calibri"/>
      </a:defRPr>
    </a:lvl7pPr>
    <a:lvl8pPr marL="0" marR="0" indent="0" algn="l" defTabSz="1828800" rtl="0" fontAlgn="auto" latinLnBrk="0" hangingPunct="0">
      <a:lnSpc>
        <a:spcPct val="100000"/>
      </a:lnSpc>
      <a:spcBef>
        <a:spcPts val="0"/>
      </a:spcBef>
      <a:spcAft>
        <a:spcPts val="0"/>
      </a:spcAft>
      <a:buClrTx/>
      <a:buSzTx/>
      <a:buFontTx/>
      <a:buNone/>
      <a:tabLst/>
      <a:defRPr kumimoji="0" sz="7200" b="0" i="0" u="none" strike="noStrike" cap="none" spc="0" normalizeH="0" baseline="0">
        <a:ln>
          <a:noFill/>
        </a:ln>
        <a:solidFill>
          <a:srgbClr val="000000"/>
        </a:solidFill>
        <a:effectLst/>
        <a:uFillTx/>
        <a:latin typeface="Calibri"/>
        <a:ea typeface="Calibri"/>
        <a:cs typeface="Calibri"/>
        <a:sym typeface="Calibri"/>
      </a:defRPr>
    </a:lvl8pPr>
    <a:lvl9pPr marL="0" marR="0" indent="0" algn="l" defTabSz="1828800" rtl="0" fontAlgn="auto" latinLnBrk="0" hangingPunct="0">
      <a:lnSpc>
        <a:spcPct val="100000"/>
      </a:lnSpc>
      <a:spcBef>
        <a:spcPts val="0"/>
      </a:spcBef>
      <a:spcAft>
        <a:spcPts val="0"/>
      </a:spcAft>
      <a:buClrTx/>
      <a:buSzTx/>
      <a:buFontTx/>
      <a:buNone/>
      <a:tabLst/>
      <a:defRPr kumimoji="0" sz="7200" b="0" i="0" u="none" strike="noStrike" cap="none" spc="0" normalizeH="0" baseline="0">
        <a:ln>
          <a:noFill/>
        </a:ln>
        <a:solidFill>
          <a:srgbClr val="000000"/>
        </a:solidFill>
        <a:effectLst/>
        <a:uFillTx/>
        <a:latin typeface="Calibri"/>
        <a:ea typeface="Calibri"/>
        <a:cs typeface="Calibri"/>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p:scale>
          <a:sx n="21" d="100"/>
          <a:sy n="21" d="100"/>
        </p:scale>
        <p:origin x="1752" y="-12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Shape 17"/>
          <p:cNvSpPr>
            <a:spLocks noGrp="1" noRot="1" noChangeAspect="1"/>
          </p:cNvSpPr>
          <p:nvPr>
            <p:ph type="sldImg"/>
          </p:nvPr>
        </p:nvSpPr>
        <p:spPr>
          <a:xfrm>
            <a:off x="2103438" y="685800"/>
            <a:ext cx="2651125" cy="3429000"/>
          </a:xfrm>
          <a:prstGeom prst="rect">
            <a:avLst/>
          </a:prstGeom>
        </p:spPr>
        <p:txBody>
          <a:bodyPr/>
          <a:lstStyle/>
          <a:p>
            <a:endParaRPr/>
          </a:p>
        </p:txBody>
      </p:sp>
      <p:sp>
        <p:nvSpPr>
          <p:cNvPr id="18" name="Shape 1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a:latin typeface="+mj-lt"/>
        <a:ea typeface="+mj-ea"/>
        <a:cs typeface="+mj-cs"/>
        <a:sym typeface="Helvetica Neue"/>
      </a:defRPr>
    </a:lvl1pPr>
    <a:lvl2pPr indent="914400" latinLnBrk="0">
      <a:defRPr>
        <a:latin typeface="+mj-lt"/>
        <a:ea typeface="+mj-ea"/>
        <a:cs typeface="+mj-cs"/>
        <a:sym typeface="Helvetica Neue"/>
      </a:defRPr>
    </a:lvl2pPr>
    <a:lvl3pPr indent="1828800" latinLnBrk="0">
      <a:defRPr>
        <a:latin typeface="+mj-lt"/>
        <a:ea typeface="+mj-ea"/>
        <a:cs typeface="+mj-cs"/>
        <a:sym typeface="Helvetica Neue"/>
      </a:defRPr>
    </a:lvl3pPr>
    <a:lvl4pPr indent="2743200" latinLnBrk="0">
      <a:defRPr>
        <a:latin typeface="+mj-lt"/>
        <a:ea typeface="+mj-ea"/>
        <a:cs typeface="+mj-cs"/>
        <a:sym typeface="Helvetica Neue"/>
      </a:defRPr>
    </a:lvl4pPr>
    <a:lvl5pPr indent="3657600" latinLnBrk="0">
      <a:defRPr>
        <a:latin typeface="+mj-lt"/>
        <a:ea typeface="+mj-ea"/>
        <a:cs typeface="+mj-cs"/>
        <a:sym typeface="Helvetica Neue"/>
      </a:defRPr>
    </a:lvl5pPr>
    <a:lvl6pPr indent="4572000" latinLnBrk="0">
      <a:defRPr>
        <a:latin typeface="+mj-lt"/>
        <a:ea typeface="+mj-ea"/>
        <a:cs typeface="+mj-cs"/>
        <a:sym typeface="Helvetica Neue"/>
      </a:defRPr>
    </a:lvl6pPr>
    <a:lvl7pPr indent="5486400" latinLnBrk="0">
      <a:defRPr>
        <a:latin typeface="+mj-lt"/>
        <a:ea typeface="+mj-ea"/>
        <a:cs typeface="+mj-cs"/>
        <a:sym typeface="Helvetica Neue"/>
      </a:defRPr>
    </a:lvl7pPr>
    <a:lvl8pPr indent="6400800" latinLnBrk="0">
      <a:defRPr>
        <a:latin typeface="+mj-lt"/>
        <a:ea typeface="+mj-ea"/>
        <a:cs typeface="+mj-cs"/>
        <a:sym typeface="Helvetica Neue"/>
      </a:defRPr>
    </a:lvl8pPr>
    <a:lvl9pPr indent="7315200" latinLnBrk="0">
      <a:defRPr>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1554480" y="540172"/>
            <a:ext cx="27980640" cy="884767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lstStyle/>
          <a:p>
            <a:r>
              <a:t>Title Text</a:t>
            </a:r>
          </a:p>
        </p:txBody>
      </p:sp>
      <p:sp>
        <p:nvSpPr>
          <p:cNvPr id="3" name="Body Level One…"/>
          <p:cNvSpPr txBox="1">
            <a:spLocks noGrp="1"/>
          </p:cNvSpPr>
          <p:nvPr>
            <p:ph type="body" idx="1"/>
          </p:nvPr>
        </p:nvSpPr>
        <p:spPr>
          <a:xfrm>
            <a:off x="1554480" y="9387840"/>
            <a:ext cx="27980640" cy="3084576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28256196" y="38009581"/>
            <a:ext cx="693458" cy="707886"/>
          </a:xfrm>
          <a:prstGeom prst="rect">
            <a:avLst/>
          </a:prstGeom>
          <a:ln w="12700">
            <a:miter lim="400000"/>
          </a:ln>
        </p:spPr>
        <p:txBody>
          <a:bodyPr wrap="none" lIns="45719" rIns="45719" anchor="ctr">
            <a:spAutoFit/>
          </a:bodyPr>
          <a:lstStyle>
            <a:lvl1pPr algn="r" defTabSz="3105148">
              <a:defRPr sz="4000">
                <a:solidFill>
                  <a:srgbClr val="898989"/>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marL="0" marR="0" indent="0" algn="l" defTabSz="3105148" rtl="0" latinLnBrk="0">
        <a:lnSpc>
          <a:spcPct val="90000"/>
        </a:lnSpc>
        <a:spcBef>
          <a:spcPts val="0"/>
        </a:spcBef>
        <a:spcAft>
          <a:spcPts val="0"/>
        </a:spcAft>
        <a:buClrTx/>
        <a:buSzTx/>
        <a:buFontTx/>
        <a:buNone/>
        <a:tabLst/>
        <a:defRPr sz="14800" b="0" i="0" u="none" strike="noStrike" cap="none" spc="0" baseline="0">
          <a:solidFill>
            <a:srgbClr val="000000"/>
          </a:solidFill>
          <a:uFillTx/>
          <a:latin typeface="Calibri"/>
          <a:ea typeface="Calibri"/>
          <a:cs typeface="Calibri"/>
          <a:sym typeface="Calibri"/>
        </a:defRPr>
      </a:lvl1pPr>
      <a:lvl2pPr marL="0" marR="0" indent="0" algn="l" defTabSz="3105148" rtl="0" latinLnBrk="0">
        <a:lnSpc>
          <a:spcPct val="90000"/>
        </a:lnSpc>
        <a:spcBef>
          <a:spcPts val="0"/>
        </a:spcBef>
        <a:spcAft>
          <a:spcPts val="0"/>
        </a:spcAft>
        <a:buClrTx/>
        <a:buSzTx/>
        <a:buFontTx/>
        <a:buNone/>
        <a:tabLst/>
        <a:defRPr sz="14800" b="0" i="0" u="none" strike="noStrike" cap="none" spc="0" baseline="0">
          <a:solidFill>
            <a:srgbClr val="000000"/>
          </a:solidFill>
          <a:uFillTx/>
          <a:latin typeface="Calibri"/>
          <a:ea typeface="Calibri"/>
          <a:cs typeface="Calibri"/>
          <a:sym typeface="Calibri"/>
        </a:defRPr>
      </a:lvl2pPr>
      <a:lvl3pPr marL="0" marR="0" indent="0" algn="l" defTabSz="3105148" rtl="0" latinLnBrk="0">
        <a:lnSpc>
          <a:spcPct val="90000"/>
        </a:lnSpc>
        <a:spcBef>
          <a:spcPts val="0"/>
        </a:spcBef>
        <a:spcAft>
          <a:spcPts val="0"/>
        </a:spcAft>
        <a:buClrTx/>
        <a:buSzTx/>
        <a:buFontTx/>
        <a:buNone/>
        <a:tabLst/>
        <a:defRPr sz="14800" b="0" i="0" u="none" strike="noStrike" cap="none" spc="0" baseline="0">
          <a:solidFill>
            <a:srgbClr val="000000"/>
          </a:solidFill>
          <a:uFillTx/>
          <a:latin typeface="Calibri"/>
          <a:ea typeface="Calibri"/>
          <a:cs typeface="Calibri"/>
          <a:sym typeface="Calibri"/>
        </a:defRPr>
      </a:lvl3pPr>
      <a:lvl4pPr marL="0" marR="0" indent="0" algn="l" defTabSz="3105148" rtl="0" latinLnBrk="0">
        <a:lnSpc>
          <a:spcPct val="90000"/>
        </a:lnSpc>
        <a:spcBef>
          <a:spcPts val="0"/>
        </a:spcBef>
        <a:spcAft>
          <a:spcPts val="0"/>
        </a:spcAft>
        <a:buClrTx/>
        <a:buSzTx/>
        <a:buFontTx/>
        <a:buNone/>
        <a:tabLst/>
        <a:defRPr sz="14800" b="0" i="0" u="none" strike="noStrike" cap="none" spc="0" baseline="0">
          <a:solidFill>
            <a:srgbClr val="000000"/>
          </a:solidFill>
          <a:uFillTx/>
          <a:latin typeface="Calibri"/>
          <a:ea typeface="Calibri"/>
          <a:cs typeface="Calibri"/>
          <a:sym typeface="Calibri"/>
        </a:defRPr>
      </a:lvl4pPr>
      <a:lvl5pPr marL="0" marR="0" indent="0" algn="l" defTabSz="3105148" rtl="0" latinLnBrk="0">
        <a:lnSpc>
          <a:spcPct val="90000"/>
        </a:lnSpc>
        <a:spcBef>
          <a:spcPts val="0"/>
        </a:spcBef>
        <a:spcAft>
          <a:spcPts val="0"/>
        </a:spcAft>
        <a:buClrTx/>
        <a:buSzTx/>
        <a:buFontTx/>
        <a:buNone/>
        <a:tabLst/>
        <a:defRPr sz="14800" b="0" i="0" u="none" strike="noStrike" cap="none" spc="0" baseline="0">
          <a:solidFill>
            <a:srgbClr val="000000"/>
          </a:solidFill>
          <a:uFillTx/>
          <a:latin typeface="Calibri"/>
          <a:ea typeface="Calibri"/>
          <a:cs typeface="Calibri"/>
          <a:sym typeface="Calibri"/>
        </a:defRPr>
      </a:lvl5pPr>
      <a:lvl6pPr marL="0" marR="0" indent="1828800" algn="l" defTabSz="3105148" rtl="0" latinLnBrk="0">
        <a:lnSpc>
          <a:spcPct val="90000"/>
        </a:lnSpc>
        <a:spcBef>
          <a:spcPts val="0"/>
        </a:spcBef>
        <a:spcAft>
          <a:spcPts val="0"/>
        </a:spcAft>
        <a:buClrTx/>
        <a:buSzTx/>
        <a:buFontTx/>
        <a:buNone/>
        <a:tabLst/>
        <a:defRPr sz="14800" b="0" i="0" u="none" strike="noStrike" cap="none" spc="0" baseline="0">
          <a:solidFill>
            <a:srgbClr val="000000"/>
          </a:solidFill>
          <a:uFillTx/>
          <a:latin typeface="Calibri"/>
          <a:ea typeface="Calibri"/>
          <a:cs typeface="Calibri"/>
          <a:sym typeface="Calibri"/>
        </a:defRPr>
      </a:lvl6pPr>
      <a:lvl7pPr marL="0" marR="0" indent="3657600" algn="l" defTabSz="3105148" rtl="0" latinLnBrk="0">
        <a:lnSpc>
          <a:spcPct val="90000"/>
        </a:lnSpc>
        <a:spcBef>
          <a:spcPts val="0"/>
        </a:spcBef>
        <a:spcAft>
          <a:spcPts val="0"/>
        </a:spcAft>
        <a:buClrTx/>
        <a:buSzTx/>
        <a:buFontTx/>
        <a:buNone/>
        <a:tabLst/>
        <a:defRPr sz="14800" b="0" i="0" u="none" strike="noStrike" cap="none" spc="0" baseline="0">
          <a:solidFill>
            <a:srgbClr val="000000"/>
          </a:solidFill>
          <a:uFillTx/>
          <a:latin typeface="Calibri"/>
          <a:ea typeface="Calibri"/>
          <a:cs typeface="Calibri"/>
          <a:sym typeface="Calibri"/>
        </a:defRPr>
      </a:lvl7pPr>
      <a:lvl8pPr marL="0" marR="0" indent="5486400" algn="l" defTabSz="3105148" rtl="0" latinLnBrk="0">
        <a:lnSpc>
          <a:spcPct val="90000"/>
        </a:lnSpc>
        <a:spcBef>
          <a:spcPts val="0"/>
        </a:spcBef>
        <a:spcAft>
          <a:spcPts val="0"/>
        </a:spcAft>
        <a:buClrTx/>
        <a:buSzTx/>
        <a:buFontTx/>
        <a:buNone/>
        <a:tabLst/>
        <a:defRPr sz="14800" b="0" i="0" u="none" strike="noStrike" cap="none" spc="0" baseline="0">
          <a:solidFill>
            <a:srgbClr val="000000"/>
          </a:solidFill>
          <a:uFillTx/>
          <a:latin typeface="Calibri"/>
          <a:ea typeface="Calibri"/>
          <a:cs typeface="Calibri"/>
          <a:sym typeface="Calibri"/>
        </a:defRPr>
      </a:lvl8pPr>
      <a:lvl9pPr marL="0" marR="0" indent="7315200" algn="l" defTabSz="3105148" rtl="0" latinLnBrk="0">
        <a:lnSpc>
          <a:spcPct val="90000"/>
        </a:lnSpc>
        <a:spcBef>
          <a:spcPts val="0"/>
        </a:spcBef>
        <a:spcAft>
          <a:spcPts val="0"/>
        </a:spcAft>
        <a:buClrTx/>
        <a:buSzTx/>
        <a:buFontTx/>
        <a:buNone/>
        <a:tabLst/>
        <a:defRPr sz="14800" b="0" i="0" u="none" strike="noStrike" cap="none" spc="0" baseline="0">
          <a:solidFill>
            <a:srgbClr val="000000"/>
          </a:solidFill>
          <a:uFillTx/>
          <a:latin typeface="Calibri"/>
          <a:ea typeface="Calibri"/>
          <a:cs typeface="Calibri"/>
          <a:sym typeface="Calibri"/>
        </a:defRPr>
      </a:lvl9pPr>
    </p:titleStyle>
    <p:bodyStyle>
      <a:lvl1pPr marL="774700" marR="0" indent="-774700" algn="l" defTabSz="3105148" rtl="0" latinLnBrk="0">
        <a:lnSpc>
          <a:spcPct val="90000"/>
        </a:lnSpc>
        <a:spcBef>
          <a:spcPts val="3200"/>
        </a:spcBef>
        <a:spcAft>
          <a:spcPts val="0"/>
        </a:spcAft>
        <a:buClrTx/>
        <a:buSzPct val="100000"/>
        <a:buFont typeface="Arial"/>
        <a:buChar char="•"/>
        <a:tabLst/>
        <a:defRPr sz="9200" b="0" i="0" u="none" strike="noStrike" cap="none" spc="0" baseline="0">
          <a:solidFill>
            <a:srgbClr val="000000"/>
          </a:solidFill>
          <a:uFillTx/>
          <a:latin typeface="Calibri"/>
          <a:ea typeface="Calibri"/>
          <a:cs typeface="Calibri"/>
          <a:sym typeface="Calibri"/>
        </a:defRPr>
      </a:lvl1pPr>
      <a:lvl2pPr marL="2446652" marR="0" indent="-890904" algn="l" defTabSz="3105148" rtl="0" latinLnBrk="0">
        <a:lnSpc>
          <a:spcPct val="90000"/>
        </a:lnSpc>
        <a:spcBef>
          <a:spcPts val="3200"/>
        </a:spcBef>
        <a:spcAft>
          <a:spcPts val="0"/>
        </a:spcAft>
        <a:buClrTx/>
        <a:buSzPct val="100000"/>
        <a:buFont typeface="Arial"/>
        <a:buChar char="•"/>
        <a:tabLst/>
        <a:defRPr sz="9200" b="0" i="0" u="none" strike="noStrike" cap="none" spc="0" baseline="0">
          <a:solidFill>
            <a:srgbClr val="000000"/>
          </a:solidFill>
          <a:uFillTx/>
          <a:latin typeface="Calibri"/>
          <a:ea typeface="Calibri"/>
          <a:cs typeface="Calibri"/>
          <a:sym typeface="Calibri"/>
        </a:defRPr>
      </a:lvl2pPr>
      <a:lvl3pPr marL="4159620" marR="0" indent="-1048120" algn="l" defTabSz="3105148" rtl="0" latinLnBrk="0">
        <a:lnSpc>
          <a:spcPct val="90000"/>
        </a:lnSpc>
        <a:spcBef>
          <a:spcPts val="3200"/>
        </a:spcBef>
        <a:spcAft>
          <a:spcPts val="0"/>
        </a:spcAft>
        <a:buClrTx/>
        <a:buSzPct val="100000"/>
        <a:buFont typeface="Arial"/>
        <a:buChar char="•"/>
        <a:tabLst/>
        <a:defRPr sz="9200" b="0" i="0" u="none" strike="noStrike" cap="none" spc="0" baseline="0">
          <a:solidFill>
            <a:srgbClr val="000000"/>
          </a:solidFill>
          <a:uFillTx/>
          <a:latin typeface="Calibri"/>
          <a:ea typeface="Calibri"/>
          <a:cs typeface="Calibri"/>
          <a:sym typeface="Calibri"/>
        </a:defRPr>
      </a:lvl3pPr>
      <a:lvl4pPr marL="5848772" marR="0" indent="-1187872" algn="l" defTabSz="3105148" rtl="0" latinLnBrk="0">
        <a:lnSpc>
          <a:spcPct val="90000"/>
        </a:lnSpc>
        <a:spcBef>
          <a:spcPts val="3200"/>
        </a:spcBef>
        <a:spcAft>
          <a:spcPts val="0"/>
        </a:spcAft>
        <a:buClrTx/>
        <a:buSzPct val="100000"/>
        <a:buFont typeface="Arial"/>
        <a:buChar char="•"/>
        <a:tabLst/>
        <a:defRPr sz="9200" b="0" i="0" u="none" strike="noStrike" cap="none" spc="0" baseline="0">
          <a:solidFill>
            <a:srgbClr val="000000"/>
          </a:solidFill>
          <a:uFillTx/>
          <a:latin typeface="Calibri"/>
          <a:ea typeface="Calibri"/>
          <a:cs typeface="Calibri"/>
          <a:sym typeface="Calibri"/>
        </a:defRPr>
      </a:lvl4pPr>
      <a:lvl5pPr marL="7206544" marR="0" indent="-989892" algn="l" defTabSz="3105148" rtl="0" latinLnBrk="0">
        <a:lnSpc>
          <a:spcPct val="90000"/>
        </a:lnSpc>
        <a:spcBef>
          <a:spcPts val="3200"/>
        </a:spcBef>
        <a:spcAft>
          <a:spcPts val="0"/>
        </a:spcAft>
        <a:buClrTx/>
        <a:buSzPct val="100000"/>
        <a:buFont typeface="Arial"/>
        <a:buChar char="•"/>
        <a:tabLst/>
        <a:defRPr sz="9200" b="0" i="0" u="none" strike="noStrike" cap="none" spc="0" baseline="0">
          <a:solidFill>
            <a:srgbClr val="000000"/>
          </a:solidFill>
          <a:uFillTx/>
          <a:latin typeface="Calibri"/>
          <a:ea typeface="Calibri"/>
          <a:cs typeface="Calibri"/>
          <a:sym typeface="Calibri"/>
        </a:defRPr>
      </a:lvl5pPr>
      <a:lvl6pPr marL="9035344" marR="0" indent="-989892" algn="l" defTabSz="3105148" rtl="0" latinLnBrk="0">
        <a:lnSpc>
          <a:spcPct val="90000"/>
        </a:lnSpc>
        <a:spcBef>
          <a:spcPts val="3200"/>
        </a:spcBef>
        <a:spcAft>
          <a:spcPts val="0"/>
        </a:spcAft>
        <a:buClrTx/>
        <a:buSzPct val="100000"/>
        <a:buFont typeface="Arial"/>
        <a:buChar char=""/>
        <a:tabLst/>
        <a:defRPr sz="9200" b="0" i="0" u="none" strike="noStrike" cap="none" spc="0" baseline="0">
          <a:solidFill>
            <a:srgbClr val="000000"/>
          </a:solidFill>
          <a:uFillTx/>
          <a:latin typeface="Calibri"/>
          <a:ea typeface="Calibri"/>
          <a:cs typeface="Calibri"/>
          <a:sym typeface="Calibri"/>
        </a:defRPr>
      </a:lvl6pPr>
      <a:lvl7pPr marL="10864144" marR="0" indent="-989892" algn="l" defTabSz="3105148" rtl="0" latinLnBrk="0">
        <a:lnSpc>
          <a:spcPct val="90000"/>
        </a:lnSpc>
        <a:spcBef>
          <a:spcPts val="3200"/>
        </a:spcBef>
        <a:spcAft>
          <a:spcPts val="0"/>
        </a:spcAft>
        <a:buClrTx/>
        <a:buSzPct val="100000"/>
        <a:buFont typeface="Arial"/>
        <a:buChar char=""/>
        <a:tabLst/>
        <a:defRPr sz="9200" b="0" i="0" u="none" strike="noStrike" cap="none" spc="0" baseline="0">
          <a:solidFill>
            <a:srgbClr val="000000"/>
          </a:solidFill>
          <a:uFillTx/>
          <a:latin typeface="Calibri"/>
          <a:ea typeface="Calibri"/>
          <a:cs typeface="Calibri"/>
          <a:sym typeface="Calibri"/>
        </a:defRPr>
      </a:lvl7pPr>
      <a:lvl8pPr marL="12692944" marR="0" indent="-989892" algn="l" defTabSz="3105148" rtl="0" latinLnBrk="0">
        <a:lnSpc>
          <a:spcPct val="90000"/>
        </a:lnSpc>
        <a:spcBef>
          <a:spcPts val="3200"/>
        </a:spcBef>
        <a:spcAft>
          <a:spcPts val="0"/>
        </a:spcAft>
        <a:buClrTx/>
        <a:buSzPct val="100000"/>
        <a:buFont typeface="Arial"/>
        <a:buChar char=""/>
        <a:tabLst/>
        <a:defRPr sz="9200" b="0" i="0" u="none" strike="noStrike" cap="none" spc="0" baseline="0">
          <a:solidFill>
            <a:srgbClr val="000000"/>
          </a:solidFill>
          <a:uFillTx/>
          <a:latin typeface="Calibri"/>
          <a:ea typeface="Calibri"/>
          <a:cs typeface="Calibri"/>
          <a:sym typeface="Calibri"/>
        </a:defRPr>
      </a:lvl8pPr>
      <a:lvl9pPr marL="14521744" marR="0" indent="-989892" algn="l" defTabSz="3105148" rtl="0" latinLnBrk="0">
        <a:lnSpc>
          <a:spcPct val="90000"/>
        </a:lnSpc>
        <a:spcBef>
          <a:spcPts val="3200"/>
        </a:spcBef>
        <a:spcAft>
          <a:spcPts val="0"/>
        </a:spcAft>
        <a:buClrTx/>
        <a:buSzPct val="100000"/>
        <a:buFont typeface="Arial"/>
        <a:buChar char=""/>
        <a:tabLst/>
        <a:defRPr sz="9200" b="0" i="0" u="none" strike="noStrike" cap="none" spc="0" baseline="0">
          <a:solidFill>
            <a:srgbClr val="000000"/>
          </a:solidFill>
          <a:uFillTx/>
          <a:latin typeface="Calibri"/>
          <a:ea typeface="Calibri"/>
          <a:cs typeface="Calibri"/>
          <a:sym typeface="Calibri"/>
        </a:defRPr>
      </a:lvl9pPr>
    </p:bodyStyle>
    <p:otherStyle>
      <a:lvl1pPr marL="0" marR="0" indent="0" algn="r" defTabSz="3105148" rtl="0" latinLnBrk="0">
        <a:lnSpc>
          <a:spcPct val="100000"/>
        </a:lnSpc>
        <a:spcBef>
          <a:spcPts val="0"/>
        </a:spcBef>
        <a:spcAft>
          <a:spcPts val="0"/>
        </a:spcAft>
        <a:buClrTx/>
        <a:buSzTx/>
        <a:buFontTx/>
        <a:buNone/>
        <a:tabLst/>
        <a:defRPr sz="4000" b="0" i="0" u="none" strike="noStrike" cap="none" spc="0" baseline="0">
          <a:solidFill>
            <a:schemeClr val="tx1"/>
          </a:solidFill>
          <a:uFillTx/>
          <a:latin typeface="+mn-lt"/>
          <a:ea typeface="+mn-ea"/>
          <a:cs typeface="+mn-cs"/>
          <a:sym typeface="Calibri"/>
        </a:defRPr>
      </a:lvl1pPr>
      <a:lvl2pPr marL="0" marR="0" indent="1828800" algn="r" defTabSz="3105148" rtl="0" latinLnBrk="0">
        <a:lnSpc>
          <a:spcPct val="100000"/>
        </a:lnSpc>
        <a:spcBef>
          <a:spcPts val="0"/>
        </a:spcBef>
        <a:spcAft>
          <a:spcPts val="0"/>
        </a:spcAft>
        <a:buClrTx/>
        <a:buSzTx/>
        <a:buFontTx/>
        <a:buNone/>
        <a:tabLst/>
        <a:defRPr sz="4000" b="0" i="0" u="none" strike="noStrike" cap="none" spc="0" baseline="0">
          <a:solidFill>
            <a:schemeClr val="tx1"/>
          </a:solidFill>
          <a:uFillTx/>
          <a:latin typeface="+mn-lt"/>
          <a:ea typeface="+mn-ea"/>
          <a:cs typeface="+mn-cs"/>
          <a:sym typeface="Calibri"/>
        </a:defRPr>
      </a:lvl2pPr>
      <a:lvl3pPr marL="0" marR="0" indent="3657600" algn="r" defTabSz="3105148" rtl="0" latinLnBrk="0">
        <a:lnSpc>
          <a:spcPct val="100000"/>
        </a:lnSpc>
        <a:spcBef>
          <a:spcPts val="0"/>
        </a:spcBef>
        <a:spcAft>
          <a:spcPts val="0"/>
        </a:spcAft>
        <a:buClrTx/>
        <a:buSzTx/>
        <a:buFontTx/>
        <a:buNone/>
        <a:tabLst/>
        <a:defRPr sz="4000" b="0" i="0" u="none" strike="noStrike" cap="none" spc="0" baseline="0">
          <a:solidFill>
            <a:schemeClr val="tx1"/>
          </a:solidFill>
          <a:uFillTx/>
          <a:latin typeface="+mn-lt"/>
          <a:ea typeface="+mn-ea"/>
          <a:cs typeface="+mn-cs"/>
          <a:sym typeface="Calibri"/>
        </a:defRPr>
      </a:lvl3pPr>
      <a:lvl4pPr marL="0" marR="0" indent="5486400" algn="r" defTabSz="3105148" rtl="0" latinLnBrk="0">
        <a:lnSpc>
          <a:spcPct val="100000"/>
        </a:lnSpc>
        <a:spcBef>
          <a:spcPts val="0"/>
        </a:spcBef>
        <a:spcAft>
          <a:spcPts val="0"/>
        </a:spcAft>
        <a:buClrTx/>
        <a:buSzTx/>
        <a:buFontTx/>
        <a:buNone/>
        <a:tabLst/>
        <a:defRPr sz="4000" b="0" i="0" u="none" strike="noStrike" cap="none" spc="0" baseline="0">
          <a:solidFill>
            <a:schemeClr val="tx1"/>
          </a:solidFill>
          <a:uFillTx/>
          <a:latin typeface="+mn-lt"/>
          <a:ea typeface="+mn-ea"/>
          <a:cs typeface="+mn-cs"/>
          <a:sym typeface="Calibri"/>
        </a:defRPr>
      </a:lvl4pPr>
      <a:lvl5pPr marL="0" marR="0" indent="7315200" algn="r" defTabSz="3105148" rtl="0" latinLnBrk="0">
        <a:lnSpc>
          <a:spcPct val="100000"/>
        </a:lnSpc>
        <a:spcBef>
          <a:spcPts val="0"/>
        </a:spcBef>
        <a:spcAft>
          <a:spcPts val="0"/>
        </a:spcAft>
        <a:buClrTx/>
        <a:buSzTx/>
        <a:buFontTx/>
        <a:buNone/>
        <a:tabLst/>
        <a:defRPr sz="4000" b="0" i="0" u="none" strike="noStrike" cap="none" spc="0" baseline="0">
          <a:solidFill>
            <a:schemeClr val="tx1"/>
          </a:solidFill>
          <a:uFillTx/>
          <a:latin typeface="+mn-lt"/>
          <a:ea typeface="+mn-ea"/>
          <a:cs typeface="+mn-cs"/>
          <a:sym typeface="Calibri"/>
        </a:defRPr>
      </a:lvl5pPr>
      <a:lvl6pPr marL="0" marR="0" indent="0" algn="r" defTabSz="3105148" rtl="0" latinLnBrk="0">
        <a:lnSpc>
          <a:spcPct val="100000"/>
        </a:lnSpc>
        <a:spcBef>
          <a:spcPts val="0"/>
        </a:spcBef>
        <a:spcAft>
          <a:spcPts val="0"/>
        </a:spcAft>
        <a:buClrTx/>
        <a:buSzTx/>
        <a:buFontTx/>
        <a:buNone/>
        <a:tabLst/>
        <a:defRPr sz="4000" b="0" i="0" u="none" strike="noStrike" cap="none" spc="0" baseline="0">
          <a:solidFill>
            <a:schemeClr val="tx1"/>
          </a:solidFill>
          <a:uFillTx/>
          <a:latin typeface="+mn-lt"/>
          <a:ea typeface="+mn-ea"/>
          <a:cs typeface="+mn-cs"/>
          <a:sym typeface="Calibri"/>
        </a:defRPr>
      </a:lvl6pPr>
      <a:lvl7pPr marL="0" marR="0" indent="0" algn="r" defTabSz="3105148" rtl="0" latinLnBrk="0">
        <a:lnSpc>
          <a:spcPct val="100000"/>
        </a:lnSpc>
        <a:spcBef>
          <a:spcPts val="0"/>
        </a:spcBef>
        <a:spcAft>
          <a:spcPts val="0"/>
        </a:spcAft>
        <a:buClrTx/>
        <a:buSzTx/>
        <a:buFontTx/>
        <a:buNone/>
        <a:tabLst/>
        <a:defRPr sz="4000" b="0" i="0" u="none" strike="noStrike" cap="none" spc="0" baseline="0">
          <a:solidFill>
            <a:schemeClr val="tx1"/>
          </a:solidFill>
          <a:uFillTx/>
          <a:latin typeface="+mn-lt"/>
          <a:ea typeface="+mn-ea"/>
          <a:cs typeface="+mn-cs"/>
          <a:sym typeface="Calibri"/>
        </a:defRPr>
      </a:lvl7pPr>
      <a:lvl8pPr marL="0" marR="0" indent="0" algn="r" defTabSz="3105148" rtl="0" latinLnBrk="0">
        <a:lnSpc>
          <a:spcPct val="100000"/>
        </a:lnSpc>
        <a:spcBef>
          <a:spcPts val="0"/>
        </a:spcBef>
        <a:spcAft>
          <a:spcPts val="0"/>
        </a:spcAft>
        <a:buClrTx/>
        <a:buSzTx/>
        <a:buFontTx/>
        <a:buNone/>
        <a:tabLst/>
        <a:defRPr sz="4000" b="0" i="0" u="none" strike="noStrike" cap="none" spc="0" baseline="0">
          <a:solidFill>
            <a:schemeClr val="tx1"/>
          </a:solidFill>
          <a:uFillTx/>
          <a:latin typeface="+mn-lt"/>
          <a:ea typeface="+mn-ea"/>
          <a:cs typeface="+mn-cs"/>
          <a:sym typeface="Calibri"/>
        </a:defRPr>
      </a:lvl8pPr>
      <a:lvl9pPr marL="0" marR="0" indent="0" algn="r" defTabSz="3105148" rtl="0" latinLnBrk="0">
        <a:lnSpc>
          <a:spcPct val="100000"/>
        </a:lnSpc>
        <a:spcBef>
          <a:spcPts val="0"/>
        </a:spcBef>
        <a:spcAft>
          <a:spcPts val="0"/>
        </a:spcAft>
        <a:buClrTx/>
        <a:buSzTx/>
        <a:buFontTx/>
        <a:buNone/>
        <a:tabLst/>
        <a:defRPr sz="40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Grey and Yellow Truck Contractor Business Card.png" descr="Grey and Yellow Truck Contractor Business Card.png"/>
          <p:cNvPicPr>
            <a:picLocks noChangeAspect="1"/>
          </p:cNvPicPr>
          <p:nvPr/>
        </p:nvPicPr>
        <p:blipFill>
          <a:blip r:embed="rId2"/>
          <a:stretch>
            <a:fillRect/>
          </a:stretch>
        </p:blipFill>
        <p:spPr>
          <a:xfrm>
            <a:off x="1216" y="0"/>
            <a:ext cx="31087168" cy="40233600"/>
          </a:xfrm>
          <a:prstGeom prst="rect">
            <a:avLst/>
          </a:prstGeom>
          <a:ln w="12700">
            <a:miter lim="400000"/>
          </a:ln>
        </p:spPr>
      </p:pic>
      <p:sp>
        <p:nvSpPr>
          <p:cNvPr id="21" name="Here are some common repairs to consider before negotiating a sale:…"/>
          <p:cNvSpPr txBox="1"/>
          <p:nvPr/>
        </p:nvSpPr>
        <p:spPr>
          <a:xfrm>
            <a:off x="3946936" y="6352810"/>
            <a:ext cx="25524784" cy="2789481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82876" rIns="182876">
            <a:spAutoFit/>
          </a:bodyPr>
          <a:lstStyle/>
          <a:p>
            <a:pPr algn="just" defTabSz="3105148">
              <a:spcBef>
                <a:spcPts val="4000"/>
              </a:spcBef>
              <a:defRPr sz="1400" b="1">
                <a:solidFill>
                  <a:srgbClr val="FFFFFF"/>
                </a:solidFill>
                <a:latin typeface="Georgia"/>
                <a:ea typeface="Georgia"/>
                <a:cs typeface="Georgia"/>
                <a:sym typeface="Georgia"/>
              </a:defRPr>
            </a:pPr>
            <a:r>
              <a:rPr sz="4800" dirty="0">
                <a:latin typeface="Arial" panose="020B0604020202020204" pitchFamily="34" charset="0"/>
                <a:cs typeface="Arial" panose="020B0604020202020204" pitchFamily="34" charset="0"/>
              </a:rPr>
              <a:t>Here are some common repairs to consider before negotiating a sale:</a:t>
            </a:r>
            <a:endParaRPr lang="en-US" sz="4800" dirty="0">
              <a:latin typeface="Arial" panose="020B0604020202020204" pitchFamily="34" charset="0"/>
              <a:cs typeface="Arial" panose="020B0604020202020204" pitchFamily="34" charset="0"/>
            </a:endParaRPr>
          </a:p>
          <a:p>
            <a:pPr algn="just" defTabSz="3105148">
              <a:spcBef>
                <a:spcPts val="4000"/>
              </a:spcBef>
              <a:defRPr sz="1400" b="1">
                <a:solidFill>
                  <a:srgbClr val="FFFFFF"/>
                </a:solidFill>
                <a:latin typeface="Georgia"/>
                <a:ea typeface="Georgia"/>
                <a:cs typeface="Georgia"/>
                <a:sym typeface="Georgia"/>
              </a:defRPr>
            </a:pPr>
            <a:endParaRPr sz="4000" dirty="0">
              <a:latin typeface="Arial" panose="020B0604020202020204" pitchFamily="34" charset="0"/>
              <a:cs typeface="Arial" panose="020B0604020202020204" pitchFamily="34" charset="0"/>
            </a:endParaRPr>
          </a:p>
          <a:p>
            <a:pPr algn="just" defTabSz="3105148">
              <a:spcBef>
                <a:spcPts val="4000"/>
              </a:spcBef>
              <a:defRPr sz="1200" b="1">
                <a:solidFill>
                  <a:srgbClr val="FFFFFF"/>
                </a:solidFill>
                <a:latin typeface="Georgia"/>
                <a:ea typeface="Georgia"/>
                <a:cs typeface="Georgia"/>
                <a:sym typeface="Georgia"/>
              </a:defRPr>
            </a:pPr>
            <a:r>
              <a:rPr sz="4000" dirty="0">
                <a:latin typeface="Arial" panose="020B0604020202020204" pitchFamily="34" charset="0"/>
                <a:cs typeface="Arial" panose="020B0604020202020204" pitchFamily="34" charset="0"/>
              </a:rPr>
              <a:t>• Fogged windows. Fogged windows are a result of moisture buildup in between panes where the seal has failed. Though functional, foggy windows look dirty. Consider repairing or replacing fogged panes as needed.</a:t>
            </a:r>
            <a:endParaRPr lang="en-US" sz="4000" dirty="0">
              <a:latin typeface="Arial" panose="020B0604020202020204" pitchFamily="34" charset="0"/>
              <a:cs typeface="Arial" panose="020B0604020202020204" pitchFamily="34" charset="0"/>
            </a:endParaRPr>
          </a:p>
          <a:p>
            <a:pPr algn="just" defTabSz="3105148">
              <a:spcBef>
                <a:spcPts val="4000"/>
              </a:spcBef>
              <a:defRPr sz="1200" b="1">
                <a:solidFill>
                  <a:srgbClr val="FFFFFF"/>
                </a:solidFill>
                <a:latin typeface="Georgia"/>
                <a:ea typeface="Georgia"/>
                <a:cs typeface="Georgia"/>
                <a:sym typeface="Georgia"/>
              </a:defRPr>
            </a:pPr>
            <a:endParaRPr sz="4000" dirty="0">
              <a:latin typeface="Arial" panose="020B0604020202020204" pitchFamily="34" charset="0"/>
              <a:cs typeface="Arial" panose="020B0604020202020204" pitchFamily="34" charset="0"/>
            </a:endParaRPr>
          </a:p>
          <a:p>
            <a:pPr algn="just" defTabSz="3105148">
              <a:spcBef>
                <a:spcPts val="4000"/>
              </a:spcBef>
              <a:defRPr sz="1200" b="1">
                <a:solidFill>
                  <a:srgbClr val="FFFFFF"/>
                </a:solidFill>
                <a:latin typeface="Georgia"/>
                <a:ea typeface="Georgia"/>
                <a:cs typeface="Georgia"/>
                <a:sym typeface="Georgia"/>
              </a:defRPr>
            </a:pPr>
            <a:r>
              <a:rPr sz="4000" dirty="0">
                <a:latin typeface="Arial" panose="020B0604020202020204" pitchFamily="34" charset="0"/>
                <a:cs typeface="Arial" panose="020B0604020202020204" pitchFamily="34" charset="0"/>
              </a:rPr>
              <a:t>• Leaking jet tubs/faucets/showers. Check jet tub systems, faucets and shower fixtures for leaks prior to listing your home to ensure no plumbing issues surprise you during a home inspection.</a:t>
            </a:r>
            <a:endParaRPr lang="en-US" sz="4000" dirty="0">
              <a:latin typeface="Arial" panose="020B0604020202020204" pitchFamily="34" charset="0"/>
              <a:cs typeface="Arial" panose="020B0604020202020204" pitchFamily="34" charset="0"/>
            </a:endParaRPr>
          </a:p>
          <a:p>
            <a:pPr algn="just" defTabSz="3105148">
              <a:spcBef>
                <a:spcPts val="4000"/>
              </a:spcBef>
              <a:defRPr sz="1200" b="1">
                <a:solidFill>
                  <a:srgbClr val="FFFFFF"/>
                </a:solidFill>
                <a:latin typeface="Georgia"/>
                <a:ea typeface="Georgia"/>
                <a:cs typeface="Georgia"/>
                <a:sym typeface="Georgia"/>
              </a:defRPr>
            </a:pPr>
            <a:endParaRPr sz="4000" dirty="0">
              <a:latin typeface="Arial" panose="020B0604020202020204" pitchFamily="34" charset="0"/>
              <a:cs typeface="Arial" panose="020B0604020202020204" pitchFamily="34" charset="0"/>
            </a:endParaRPr>
          </a:p>
          <a:p>
            <a:pPr algn="just" defTabSz="3105148">
              <a:spcBef>
                <a:spcPts val="4000"/>
              </a:spcBef>
              <a:defRPr sz="1200" b="1">
                <a:solidFill>
                  <a:srgbClr val="FFFFFF"/>
                </a:solidFill>
                <a:latin typeface="Georgia"/>
                <a:ea typeface="Georgia"/>
                <a:cs typeface="Georgia"/>
                <a:sym typeface="Georgia"/>
              </a:defRPr>
            </a:pPr>
            <a:r>
              <a:rPr sz="4000" dirty="0">
                <a:latin typeface="Arial" panose="020B0604020202020204" pitchFamily="34" charset="0"/>
                <a:cs typeface="Arial" panose="020B0604020202020204" pitchFamily="34" charset="0"/>
              </a:rPr>
              <a:t>• Rotting wood on exterior trim. Splitting or rotting boards on the exterior of your home can make it look shabby. Consider replacing, caulking and painting them to refresh your home’s appearance.</a:t>
            </a:r>
            <a:endParaRPr lang="en-US" sz="4000" dirty="0">
              <a:latin typeface="Arial" panose="020B0604020202020204" pitchFamily="34" charset="0"/>
              <a:cs typeface="Arial" panose="020B0604020202020204" pitchFamily="34" charset="0"/>
            </a:endParaRPr>
          </a:p>
          <a:p>
            <a:pPr algn="just" defTabSz="3105148">
              <a:spcBef>
                <a:spcPts val="4000"/>
              </a:spcBef>
              <a:defRPr sz="1200" b="1">
                <a:solidFill>
                  <a:srgbClr val="FFFFFF"/>
                </a:solidFill>
                <a:latin typeface="Georgia"/>
                <a:ea typeface="Georgia"/>
                <a:cs typeface="Georgia"/>
                <a:sym typeface="Georgia"/>
              </a:defRPr>
            </a:pPr>
            <a:endParaRPr sz="4000" dirty="0">
              <a:latin typeface="Arial" panose="020B0604020202020204" pitchFamily="34" charset="0"/>
              <a:cs typeface="Arial" panose="020B0604020202020204" pitchFamily="34" charset="0"/>
            </a:endParaRPr>
          </a:p>
          <a:p>
            <a:pPr algn="just" defTabSz="3105148">
              <a:spcBef>
                <a:spcPts val="4000"/>
              </a:spcBef>
              <a:defRPr sz="1200" b="1">
                <a:solidFill>
                  <a:srgbClr val="FFFFFF"/>
                </a:solidFill>
                <a:latin typeface="Georgia"/>
                <a:ea typeface="Georgia"/>
                <a:cs typeface="Georgia"/>
                <a:sym typeface="Georgia"/>
              </a:defRPr>
            </a:pPr>
            <a:r>
              <a:rPr sz="4000" dirty="0">
                <a:latin typeface="Arial" panose="020B0604020202020204" pitchFamily="34" charset="0"/>
                <a:cs typeface="Arial" panose="020B0604020202020204" pitchFamily="34" charset="0"/>
              </a:rPr>
              <a:t>• Split or missing roof shingles. Buyers tend to shy away from roofs that need repairing. Consider the level of repair, cost, market conditions, comparable sales and how quickly you want to sell before making a repair decision.</a:t>
            </a:r>
            <a:endParaRPr lang="en-US" sz="4000" dirty="0">
              <a:latin typeface="Arial" panose="020B0604020202020204" pitchFamily="34" charset="0"/>
              <a:cs typeface="Arial" panose="020B0604020202020204" pitchFamily="34" charset="0"/>
            </a:endParaRPr>
          </a:p>
          <a:p>
            <a:pPr algn="just" defTabSz="3105148">
              <a:spcBef>
                <a:spcPts val="4000"/>
              </a:spcBef>
              <a:defRPr sz="1200" b="1">
                <a:solidFill>
                  <a:srgbClr val="FFFFFF"/>
                </a:solidFill>
                <a:latin typeface="Georgia"/>
                <a:ea typeface="Georgia"/>
                <a:cs typeface="Georgia"/>
                <a:sym typeface="Georgia"/>
              </a:defRPr>
            </a:pPr>
            <a:endParaRPr sz="4000" dirty="0">
              <a:latin typeface="Arial" panose="020B0604020202020204" pitchFamily="34" charset="0"/>
              <a:cs typeface="Arial" panose="020B0604020202020204" pitchFamily="34" charset="0"/>
            </a:endParaRPr>
          </a:p>
          <a:p>
            <a:pPr algn="just" defTabSz="3105148">
              <a:spcBef>
                <a:spcPts val="4000"/>
              </a:spcBef>
              <a:defRPr sz="1200" b="1">
                <a:solidFill>
                  <a:srgbClr val="FFFFFF"/>
                </a:solidFill>
                <a:latin typeface="Georgia"/>
                <a:ea typeface="Georgia"/>
                <a:cs typeface="Georgia"/>
                <a:sym typeface="Georgia"/>
              </a:defRPr>
            </a:pPr>
            <a:r>
              <a:rPr sz="4000" dirty="0">
                <a:latin typeface="Arial" panose="020B0604020202020204" pitchFamily="34" charset="0"/>
                <a:cs typeface="Arial" panose="020B0604020202020204" pitchFamily="34" charset="0"/>
              </a:rPr>
              <a:t>• Loose hand or deck rails. Buyers can pay a lot of attention to handrails, so bypassing this safety issue may result in a lost offer. Fixing wobbly rails ensures safety and satisfies a sharp-eyed buyer.</a:t>
            </a:r>
            <a:endParaRPr lang="en-US" sz="4000" dirty="0">
              <a:latin typeface="Arial" panose="020B0604020202020204" pitchFamily="34" charset="0"/>
              <a:cs typeface="Arial" panose="020B0604020202020204" pitchFamily="34" charset="0"/>
            </a:endParaRPr>
          </a:p>
          <a:p>
            <a:pPr algn="just" defTabSz="3105148">
              <a:spcBef>
                <a:spcPts val="4000"/>
              </a:spcBef>
              <a:defRPr sz="1200" b="1">
                <a:solidFill>
                  <a:srgbClr val="FFFFFF"/>
                </a:solidFill>
                <a:latin typeface="Georgia"/>
                <a:ea typeface="Georgia"/>
                <a:cs typeface="Georgia"/>
                <a:sym typeface="Georgia"/>
              </a:defRPr>
            </a:pPr>
            <a:endParaRPr sz="4000" dirty="0">
              <a:latin typeface="Arial" panose="020B0604020202020204" pitchFamily="34" charset="0"/>
              <a:cs typeface="Arial" panose="020B0604020202020204" pitchFamily="34" charset="0"/>
            </a:endParaRPr>
          </a:p>
          <a:p>
            <a:pPr algn="just" defTabSz="3105148">
              <a:spcBef>
                <a:spcPts val="4000"/>
              </a:spcBef>
              <a:defRPr sz="1200" b="1">
                <a:solidFill>
                  <a:srgbClr val="FFFFFF"/>
                </a:solidFill>
                <a:latin typeface="Georgia"/>
                <a:ea typeface="Georgia"/>
                <a:cs typeface="Georgia"/>
                <a:sym typeface="Georgia"/>
              </a:defRPr>
            </a:pPr>
            <a:r>
              <a:rPr sz="4000" dirty="0">
                <a:latin typeface="Arial" panose="020B0604020202020204" pitchFamily="34" charset="0"/>
                <a:cs typeface="Arial" panose="020B0604020202020204" pitchFamily="34" charset="0"/>
              </a:rPr>
              <a:t>• HVAC units. HVAC units are a big concern if they’re not working, as they’re expensive to replace. Consider having the unit cleaned and serviced. At a minimum, change the air filter and make sure the unit is operating properly.</a:t>
            </a:r>
            <a:endParaRPr lang="en-US" sz="4000" dirty="0">
              <a:latin typeface="Arial" panose="020B0604020202020204" pitchFamily="34" charset="0"/>
              <a:cs typeface="Arial" panose="020B0604020202020204" pitchFamily="34" charset="0"/>
            </a:endParaRPr>
          </a:p>
          <a:p>
            <a:pPr algn="just" defTabSz="3105148">
              <a:spcBef>
                <a:spcPts val="4000"/>
              </a:spcBef>
              <a:defRPr sz="1200" b="1">
                <a:solidFill>
                  <a:srgbClr val="FFFFFF"/>
                </a:solidFill>
                <a:latin typeface="Georgia"/>
                <a:ea typeface="Georgia"/>
                <a:cs typeface="Georgia"/>
                <a:sym typeface="Georgia"/>
              </a:defRPr>
            </a:pPr>
            <a:endParaRPr sz="4000" dirty="0">
              <a:latin typeface="Arial" panose="020B0604020202020204" pitchFamily="34" charset="0"/>
              <a:cs typeface="Arial" panose="020B0604020202020204" pitchFamily="34" charset="0"/>
            </a:endParaRPr>
          </a:p>
          <a:p>
            <a:pPr algn="just" defTabSz="3105148">
              <a:spcBef>
                <a:spcPts val="4000"/>
              </a:spcBef>
              <a:defRPr sz="1200" b="1">
                <a:solidFill>
                  <a:srgbClr val="FFFFFF"/>
                </a:solidFill>
                <a:latin typeface="Georgia"/>
                <a:ea typeface="Georgia"/>
                <a:cs typeface="Georgia"/>
                <a:sym typeface="Georgia"/>
              </a:defRPr>
            </a:pPr>
            <a:r>
              <a:rPr sz="4000" dirty="0">
                <a:latin typeface="Arial" panose="020B0604020202020204" pitchFamily="34" charset="0"/>
                <a:cs typeface="Arial" panose="020B0604020202020204" pitchFamily="34" charset="0"/>
              </a:rPr>
              <a:t>• Light bulbs. Home inspectors have written “see licensed electrician” in their reports solely due to bulbs missing or not working. To avoid the impression that there may be a major electrical issue with your home, simply change your burned-out light bulbs. Also, be sure to use bulbs with the correct wattage.</a:t>
            </a:r>
            <a:endParaRPr lang="en-US" sz="4000" dirty="0">
              <a:latin typeface="Arial" panose="020B0604020202020204" pitchFamily="34" charset="0"/>
              <a:cs typeface="Arial" panose="020B0604020202020204" pitchFamily="34" charset="0"/>
            </a:endParaRPr>
          </a:p>
          <a:p>
            <a:pPr algn="just" defTabSz="3105148">
              <a:spcBef>
                <a:spcPts val="4000"/>
              </a:spcBef>
              <a:defRPr sz="1200" b="1">
                <a:solidFill>
                  <a:srgbClr val="FFFFFF"/>
                </a:solidFill>
                <a:latin typeface="Georgia"/>
                <a:ea typeface="Georgia"/>
                <a:cs typeface="Georgia"/>
                <a:sym typeface="Georgia"/>
              </a:defRPr>
            </a:pPr>
            <a:endParaRPr sz="4000" dirty="0">
              <a:latin typeface="Arial" panose="020B0604020202020204" pitchFamily="34" charset="0"/>
              <a:cs typeface="Arial" panose="020B0604020202020204" pitchFamily="34" charset="0"/>
            </a:endParaRPr>
          </a:p>
          <a:p>
            <a:pPr algn="just" defTabSz="3105148">
              <a:spcBef>
                <a:spcPts val="4000"/>
              </a:spcBef>
              <a:defRPr sz="1200" b="1">
                <a:solidFill>
                  <a:srgbClr val="FFFFFF"/>
                </a:solidFill>
                <a:latin typeface="Georgia"/>
                <a:ea typeface="Georgia"/>
                <a:cs typeface="Georgia"/>
                <a:sym typeface="Georgia"/>
              </a:defRPr>
            </a:pPr>
            <a:r>
              <a:rPr sz="4000" dirty="0">
                <a:latin typeface="Arial" panose="020B0604020202020204" pitchFamily="34" charset="0"/>
                <a:cs typeface="Arial" panose="020B0604020202020204" pitchFamily="34" charset="0"/>
              </a:rPr>
              <a:t>• Dirty spaces. Even if repairing, replacing or repainting is too costly, make sure you clean walls, floors, carpets, bathtubs, showers, kitchens and driveways to make your home look clean and ready to sell.</a:t>
            </a:r>
          </a:p>
          <a:p>
            <a:pPr algn="just" defTabSz="3105148">
              <a:spcBef>
                <a:spcPts val="4000"/>
              </a:spcBef>
              <a:defRPr sz="1200">
                <a:latin typeface="Georgia"/>
                <a:ea typeface="Georgia"/>
                <a:cs typeface="Georgia"/>
                <a:sym typeface="Georgia"/>
              </a:defRPr>
            </a:pPr>
            <a:r>
              <a:rPr sz="4000" dirty="0">
                <a:latin typeface="Arial" panose="020B0604020202020204" pitchFamily="34" charset="0"/>
                <a:cs typeface="Arial" panose="020B0604020202020204" pitchFamily="34" charset="0"/>
              </a:rPr>
              <a:t> </a:t>
            </a:r>
          </a:p>
        </p:txBody>
      </p:sp>
      <p:sp>
        <p:nvSpPr>
          <p:cNvPr id="22" name="REPAIRS TO CONSIDER BEFORE SELLING YOUR HOME"/>
          <p:cNvSpPr txBox="1"/>
          <p:nvPr/>
        </p:nvSpPr>
        <p:spPr>
          <a:xfrm>
            <a:off x="3646404" y="764810"/>
            <a:ext cx="26125848" cy="39087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82876" rIns="182876">
            <a:spAutoFit/>
          </a:bodyPr>
          <a:lstStyle>
            <a:lvl1pPr defTabSz="776287">
              <a:defRPr sz="3100" b="1">
                <a:solidFill>
                  <a:srgbClr val="DFB94C"/>
                </a:solidFill>
                <a:latin typeface="+mn-lt"/>
                <a:ea typeface="+mn-ea"/>
                <a:cs typeface="+mn-cs"/>
                <a:sym typeface="Helvetica"/>
              </a:defRPr>
            </a:lvl1pPr>
          </a:lstStyle>
          <a:p>
            <a:r>
              <a:rPr sz="12400"/>
              <a:t>REPAIRS TO CONSIDER BEFORE SELLING YOUR HOME</a:t>
            </a:r>
          </a:p>
        </p:txBody>
      </p:sp>
      <p:sp>
        <p:nvSpPr>
          <p:cNvPr id="23" name="Need to make sure your home is ready to sell?…"/>
          <p:cNvSpPr txBox="1"/>
          <p:nvPr/>
        </p:nvSpPr>
        <p:spPr>
          <a:xfrm>
            <a:off x="3646404" y="34419129"/>
            <a:ext cx="26125848" cy="28007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82876" rIns="182876">
            <a:spAutoFit/>
          </a:bodyPr>
          <a:lstStyle/>
          <a:p>
            <a:pPr algn="ctr" defTabSz="3105148">
              <a:defRPr sz="2200" b="1">
                <a:solidFill>
                  <a:srgbClr val="DFB94C"/>
                </a:solidFill>
                <a:latin typeface="+mn-lt"/>
                <a:ea typeface="+mn-ea"/>
                <a:cs typeface="+mn-cs"/>
                <a:sym typeface="Helvetica"/>
              </a:defRPr>
            </a:pPr>
            <a:r>
              <a:rPr sz="8800" dirty="0"/>
              <a:t>Need to make sure your home is ready to sell?</a:t>
            </a:r>
          </a:p>
          <a:p>
            <a:pPr algn="ctr" defTabSz="3105148">
              <a:defRPr sz="2200" b="1">
                <a:solidFill>
                  <a:srgbClr val="DFB94C"/>
                </a:solidFill>
                <a:latin typeface="+mn-lt"/>
                <a:ea typeface="+mn-ea"/>
                <a:cs typeface="+mn-cs"/>
                <a:sym typeface="Helvetica"/>
              </a:defRPr>
            </a:pPr>
            <a:r>
              <a:rPr sz="8800" dirty="0"/>
              <a:t>I can help - Call me today!</a:t>
            </a:r>
          </a:p>
        </p:txBody>
      </p:sp>
      <p:sp>
        <p:nvSpPr>
          <p:cNvPr id="24" name="As a seller’s agent, my fiduciary responsibility is to the home seller.…"/>
          <p:cNvSpPr txBox="1"/>
          <p:nvPr/>
        </p:nvSpPr>
        <p:spPr>
          <a:xfrm>
            <a:off x="4258940" y="38254576"/>
            <a:ext cx="24900776" cy="1354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82872" tIns="182872" rIns="182872" bIns="182872">
            <a:spAutoFit/>
          </a:bodyPr>
          <a:lstStyle>
            <a:lvl1pPr>
              <a:defRPr sz="1600" b="1">
                <a:solidFill>
                  <a:srgbClr val="DDDDDD"/>
                </a:solidFill>
              </a:defRPr>
            </a:lvl1pPr>
          </a:lstStyle>
          <a:p>
            <a:r>
              <a:rPr sz="6400"/>
              <a:t>Agent Contact Info / Photo(s) Here.</a:t>
            </a:r>
          </a:p>
        </p:txBody>
      </p:sp>
      <p:sp>
        <p:nvSpPr>
          <p:cNvPr id="25" name="Line"/>
          <p:cNvSpPr/>
          <p:nvPr/>
        </p:nvSpPr>
        <p:spPr>
          <a:xfrm>
            <a:off x="3926296" y="5621290"/>
            <a:ext cx="25566064" cy="4"/>
          </a:xfrm>
          <a:prstGeom prst="line">
            <a:avLst/>
          </a:prstGeom>
          <a:ln w="25400">
            <a:solidFill>
              <a:srgbClr val="F3C068"/>
            </a:solidFill>
          </a:ln>
          <a:effectLst>
            <a:outerShdw blurRad="38100" dist="20000" dir="5400000" rotWithShape="0">
              <a:srgbClr val="DFB94C">
                <a:alpha val="38000"/>
              </a:srgbClr>
            </a:outerShdw>
          </a:effectLst>
        </p:spPr>
        <p:txBody>
          <a:bodyPr lIns="182876" rIns="182876"/>
          <a:lstStyle/>
          <a:p>
            <a:endParaRPr sz="28800"/>
          </a:p>
        </p:txBody>
      </p:sp>
      <p:sp>
        <p:nvSpPr>
          <p:cNvPr id="26" name="Line"/>
          <p:cNvSpPr/>
          <p:nvPr/>
        </p:nvSpPr>
        <p:spPr>
          <a:xfrm>
            <a:off x="3926296" y="34001621"/>
            <a:ext cx="25566064" cy="4"/>
          </a:xfrm>
          <a:prstGeom prst="line">
            <a:avLst/>
          </a:prstGeom>
          <a:ln w="25400">
            <a:solidFill>
              <a:srgbClr val="F3C068"/>
            </a:solidFill>
          </a:ln>
          <a:effectLst>
            <a:outerShdw blurRad="38100" dist="20000" dir="5400000" rotWithShape="0">
              <a:srgbClr val="DFB94C">
                <a:alpha val="38000"/>
              </a:srgbClr>
            </a:outerShdw>
          </a:effectLst>
        </p:spPr>
        <p:txBody>
          <a:bodyPr lIns="182876" rIns="182876"/>
          <a:lstStyle/>
          <a:p>
            <a:endParaRPr sz="28800"/>
          </a:p>
        </p:txBody>
      </p:sp>
      <p:pic>
        <p:nvPicPr>
          <p:cNvPr id="27" name="PA-horizontal-white-01.png" descr="PA-horizontal-white-01.png"/>
          <p:cNvPicPr>
            <a:picLocks noChangeAspect="1"/>
          </p:cNvPicPr>
          <p:nvPr/>
        </p:nvPicPr>
        <p:blipFill>
          <a:blip r:embed="rId3"/>
          <a:stretch>
            <a:fillRect/>
          </a:stretch>
        </p:blipFill>
        <p:spPr>
          <a:xfrm>
            <a:off x="26497736" y="38265368"/>
            <a:ext cx="4236264" cy="1550728"/>
          </a:xfrm>
          <a:prstGeom prst="rect">
            <a:avLst/>
          </a:prstGeom>
          <a:ln w="12700">
            <a:miter lim="400000"/>
          </a:ln>
        </p:spPr>
      </p:pic>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8</TotalTime>
  <Words>393</Words>
  <Application>Microsoft Office PowerPoint</Application>
  <PresentationFormat>Custom</PresentationFormat>
  <Paragraphs>22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Helvetica Neue</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Aileen Pormento</cp:lastModifiedBy>
  <cp:revision>2</cp:revision>
  <dcterms:modified xsi:type="dcterms:W3CDTF">2025-07-16T18:30:27Z</dcterms:modified>
</cp:coreProperties>
</file>