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88" y="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10694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result for realtor disclaimer" descr="Image result for realtor disclaim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0" y="9444037"/>
            <a:ext cx="731838" cy="3444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Your Name, REALTOR®, Company Name…"/>
          <p:cNvSpPr txBox="1"/>
          <p:nvPr/>
        </p:nvSpPr>
        <p:spPr>
          <a:xfrm>
            <a:off x="727406" y="9319677"/>
            <a:ext cx="668718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776287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lang="es-VE" dirty="0"/>
              <a:t>Su nombre</a:t>
            </a:r>
            <a:r>
              <a:rPr dirty="0" smtClean="0"/>
              <a:t>, </a:t>
            </a:r>
            <a:r>
              <a:rPr sz="1500" dirty="0" smtClean="0"/>
              <a:t>REALTOR®, </a:t>
            </a:r>
            <a:r>
              <a:rPr lang="es-VE" dirty="0"/>
              <a:t>nombre de la empresa</a:t>
            </a:r>
            <a:endParaRPr dirty="0" smtClean="0"/>
          </a:p>
          <a:p>
            <a:pPr algn="ctr"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s-VE" dirty="0"/>
              <a:t>Número de teléfono, correo electrónico, sitio </a:t>
            </a:r>
            <a:r>
              <a:rPr lang="es-VE" dirty="0" smtClean="0"/>
              <a:t>web</a:t>
            </a:r>
            <a:endParaRPr dirty="0"/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103" y="9389813"/>
            <a:ext cx="1238026" cy="452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newHOchecklist-01.png" descr="newHOchecklist-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956"/>
            <a:ext cx="7772400" cy="325831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ongratulations on your new home! Now that you’re a homeowner, here’s a list of essential tasks and tools you’ll need to make the transition into homeownership:…"/>
          <p:cNvSpPr txBox="1"/>
          <p:nvPr/>
        </p:nvSpPr>
        <p:spPr>
          <a:xfrm>
            <a:off x="239394" y="3289299"/>
            <a:ext cx="7533006" cy="595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776287">
              <a:defRPr sz="1300" b="1">
                <a:solidFill>
                  <a:srgbClr val="6BA56A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Enhorabuena por su nueva casa. Ahora que eres propietario, aquí tienes una lista de tareas y herramientas esenciales que necesitarás para hacer la transición a la propiedad de la </a:t>
            </a:r>
            <a:r>
              <a:rPr lang="es-ES" dirty="0" smtClean="0"/>
              <a:t>vivienda</a:t>
            </a:r>
            <a:r>
              <a:rPr dirty="0" smtClean="0"/>
              <a:t>:</a:t>
            </a:r>
            <a:endParaRPr dirty="0"/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 </a:t>
            </a:r>
          </a:p>
          <a:p>
            <a:pPr defTabSz="776287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El día de la mudanza</a:t>
            </a:r>
            <a:r>
              <a:rPr lang="es-ES" sz="1100" dirty="0" smtClean="0"/>
              <a:t>:</a:t>
            </a:r>
            <a:r>
              <a:rPr sz="1100" dirty="0" smtClean="0"/>
              <a:t>: </a:t>
            </a:r>
            <a:endParaRPr sz="1100" dirty="0"/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Avise a su empleador con dos semanas de antelación de su mudanza y tómese el día libre para supervisar el proceso.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Organice los preparativos de la mudanza: Empiece a buscar empresas de mudanzas dos meses antes de la mudanza. Si no va a contratar a una empresa de mudanzas, pida ayuda a sus amigos y familiares con bastante antelación. 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Suministros para la mudanza: Seis semanas antes de la mudanza, compra cajas, cinta adhesiva, papel de burbujas y otros materiales de embalaje y empieza a empaquetar tus pertenencias. 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Cambie las cerraduras y las llaves: Puede acudir a su ferretería local o llamar a un cerrajero para que le cambie las </a:t>
            </a:r>
            <a:r>
              <a:rPr lang="es-ES" sz="1100" dirty="0" smtClean="0"/>
              <a:t>llaves</a:t>
            </a:r>
            <a:r>
              <a:rPr sz="1100" dirty="0" smtClean="0"/>
              <a:t>.</a:t>
            </a:r>
            <a:endParaRPr sz="1100" dirty="0"/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1100" dirty="0"/>
              <a:t> </a:t>
            </a:r>
          </a:p>
          <a:p>
            <a:pPr defTabSz="776287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VE" sz="1100" dirty="0"/>
              <a:t>Limpieza</a:t>
            </a:r>
            <a:r>
              <a:rPr lang="es-VE" sz="1100" dirty="0" smtClean="0"/>
              <a:t>:</a:t>
            </a:r>
            <a:r>
              <a:rPr sz="1100" dirty="0" smtClean="0"/>
              <a:t>: </a:t>
            </a:r>
            <a:endParaRPr sz="1100" dirty="0"/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Antes del día de la mudanza, limpia las paredes y el suelo para no tener que preocuparte de limpiar alrededor de los muebles y el mobiliario cuando hayas desempacado</a:t>
            </a:r>
            <a:r>
              <a:rPr sz="1100" dirty="0" smtClean="0"/>
              <a:t>.</a:t>
            </a:r>
            <a:endParaRPr sz="1100" dirty="0"/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1100" dirty="0"/>
              <a:t> </a:t>
            </a:r>
          </a:p>
          <a:p>
            <a:pPr defTabSz="776287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VE" sz="1100" dirty="0"/>
              <a:t>Cambie su dirección </a:t>
            </a:r>
            <a:r>
              <a:rPr sz="1100" dirty="0" smtClean="0"/>
              <a:t>: </a:t>
            </a:r>
            <a:endParaRPr sz="1100" dirty="0"/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Presente un cambio de dirección en la oficina de correos aproximadamente un mes antes de mudarse para cada persona de su hogar. Notifique su nueva dirección a los bancos, a los servicios públicos, a la Agencia Tributaria, a su empleador y a sus familiares y amigos.</a:t>
            </a:r>
            <a:r>
              <a:rPr sz="1100" dirty="0" smtClean="0"/>
              <a:t>.  </a:t>
            </a:r>
            <a:endParaRPr sz="1100" dirty="0"/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endParaRPr sz="1100" dirty="0"/>
          </a:p>
          <a:p>
            <a:pPr defTabSz="776287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VE" sz="1100" dirty="0"/>
              <a:t>Servicios públicos </a:t>
            </a:r>
            <a:r>
              <a:rPr sz="1100" dirty="0" smtClean="0"/>
              <a:t>: </a:t>
            </a:r>
            <a:endParaRPr sz="1100" dirty="0"/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Póngase en contacto con su nuevo proveedor con dos semanas de antelación a la mudanza para asegurarse de que los servicios públicos estén activados en el momento de la misma</a:t>
            </a:r>
            <a:r>
              <a:rPr sz="1100" dirty="0" smtClean="0"/>
              <a:t>.</a:t>
            </a:r>
            <a:endParaRPr sz="1100" dirty="0"/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endParaRPr sz="1100" dirty="0"/>
          </a:p>
          <a:p>
            <a:pPr defTabSz="776287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VE" sz="1100" dirty="0"/>
              <a:t>Compre sus electrodomésticos </a:t>
            </a:r>
            <a:r>
              <a:rPr sz="1100" dirty="0" smtClean="0"/>
              <a:t>: </a:t>
            </a:r>
            <a:endParaRPr sz="1100" dirty="0"/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Compara precios para asegurarte de que consigues la mejor oferta. También puedes preguntar a tus conocidos si les sobra alguno.</a:t>
            </a:r>
            <a:r>
              <a:rPr sz="1100" dirty="0" smtClean="0"/>
              <a:t>.</a:t>
            </a:r>
            <a:endParaRPr sz="1100" dirty="0"/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sz="1100" dirty="0"/>
              <a:t> </a:t>
            </a:r>
          </a:p>
          <a:p>
            <a:pPr defTabSz="776287">
              <a:defRPr sz="12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VE" sz="1100" dirty="0"/>
              <a:t>Caja esencial </a:t>
            </a:r>
            <a:r>
              <a:rPr sz="1100" dirty="0" smtClean="0"/>
              <a:t>: </a:t>
            </a:r>
            <a:endParaRPr sz="1100" dirty="0"/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100" dirty="0"/>
              <a:t>Es preferible empacar esta caja al final y abrirla primero. Los artículos esenciales incluyen una muda extra para cada miembro de la familia, platos y servilletas de papel, aperitivos, papel higiénico, limpiador multiuso, ropa de cama, juguetes y mantas. No tendrás que buscar estos artículos cuando más los necesites</a:t>
            </a:r>
            <a:r>
              <a:rPr sz="1100" dirty="0" smtClean="0"/>
              <a:t>.</a:t>
            </a:r>
            <a:endParaRPr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60893" y="1569551"/>
            <a:ext cx="28803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400" b="1" dirty="0"/>
              <a:t>Lista de comprobación de la vivienda nueva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modified xsi:type="dcterms:W3CDTF">2021-08-23T12:48:55Z</dcterms:modified>
</cp:coreProperties>
</file>