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1089600" cy="40233600"/>
  <p:notesSz cx="6858000" cy="9144000"/>
  <p:defaultTextStyle>
    <a:defPPr marL="0" marR="0" indent="0" algn="l" defTabSz="36576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5486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7315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20" d="100"/>
          <a:sy n="20" d="100"/>
        </p:scale>
        <p:origin x="348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914400" latinLnBrk="0">
      <a:defRPr>
        <a:latin typeface="+mn-lt"/>
        <a:ea typeface="+mn-ea"/>
        <a:cs typeface="+mn-cs"/>
        <a:sym typeface="Helvetica Neue"/>
      </a:defRPr>
    </a:lvl2pPr>
    <a:lvl3pPr indent="1828800" latinLnBrk="0">
      <a:defRPr>
        <a:latin typeface="+mn-lt"/>
        <a:ea typeface="+mn-ea"/>
        <a:cs typeface="+mn-cs"/>
        <a:sym typeface="Helvetica Neue"/>
      </a:defRPr>
    </a:lvl3pPr>
    <a:lvl4pPr indent="2743200" latinLnBrk="0">
      <a:defRPr>
        <a:latin typeface="+mn-lt"/>
        <a:ea typeface="+mn-ea"/>
        <a:cs typeface="+mn-cs"/>
        <a:sym typeface="Helvetica Neue"/>
      </a:defRPr>
    </a:lvl4pPr>
    <a:lvl5pPr indent="3657600" latinLnBrk="0">
      <a:defRPr>
        <a:latin typeface="+mn-lt"/>
        <a:ea typeface="+mn-ea"/>
        <a:cs typeface="+mn-cs"/>
        <a:sym typeface="Helvetica Neue"/>
      </a:defRPr>
    </a:lvl5pPr>
    <a:lvl6pPr indent="4572000" latinLnBrk="0">
      <a:defRPr>
        <a:latin typeface="+mn-lt"/>
        <a:ea typeface="+mn-ea"/>
        <a:cs typeface="+mn-cs"/>
        <a:sym typeface="Helvetica Neue"/>
      </a:defRPr>
    </a:lvl6pPr>
    <a:lvl7pPr indent="5486400" latinLnBrk="0">
      <a:defRPr>
        <a:latin typeface="+mn-lt"/>
        <a:ea typeface="+mn-ea"/>
        <a:cs typeface="+mn-cs"/>
        <a:sym typeface="Helvetica Neue"/>
      </a:defRPr>
    </a:lvl7pPr>
    <a:lvl8pPr indent="6400800" latinLnBrk="0">
      <a:defRPr>
        <a:latin typeface="+mn-lt"/>
        <a:ea typeface="+mn-ea"/>
        <a:cs typeface="+mn-cs"/>
        <a:sym typeface="Helvetica Neue"/>
      </a:defRPr>
    </a:lvl8pPr>
    <a:lvl9pPr indent="73152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554480" y="540172"/>
            <a:ext cx="27980640" cy="8847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554480" y="9387840"/>
            <a:ext cx="27980640" cy="3084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8256196" y="38009581"/>
            <a:ext cx="693458" cy="7078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3105148">
              <a:defRPr sz="40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182880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365760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548640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731520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774700" marR="0" indent="-774700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2446652" marR="0" indent="-890904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4159620" marR="0" indent="-1048120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5848772" marR="0" indent="-118787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7206544" marR="0" indent="-98989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9035344" marR="0" indent="-98989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10864144" marR="0" indent="-98989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12692944" marR="0" indent="-98989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14521744" marR="0" indent="-98989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182880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365760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548640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731520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result for realtor disclaimer" descr="Image result for realtor disclaim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00" y="37776148"/>
            <a:ext cx="2927352" cy="1377952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Your Name, REALTOR®, Company Name…"/>
          <p:cNvSpPr txBox="1"/>
          <p:nvPr/>
        </p:nvSpPr>
        <p:spPr>
          <a:xfrm>
            <a:off x="2170428" y="37278710"/>
            <a:ext cx="26748744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6" rIns="182876">
            <a:spAutoFit/>
          </a:bodyPr>
          <a:lstStyle/>
          <a:p>
            <a:pPr algn="ctr" defTabSz="3105148"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 sz="8000"/>
              <a:t>Your Name, </a:t>
            </a:r>
            <a:r>
              <a:rPr sz="6000"/>
              <a:t>REALTOR®, </a:t>
            </a:r>
            <a:r>
              <a:rPr sz="8000"/>
              <a:t>Company Name</a:t>
            </a:r>
          </a:p>
          <a:p>
            <a:pPr algn="ctr" defTabSz="3105148"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 sz="6000"/>
              <a:t>Phone Number, Email, Website</a:t>
            </a:r>
          </a:p>
        </p:txBody>
      </p:sp>
      <p:pic>
        <p:nvPicPr>
          <p:cNvPr id="22" name="Power-Agent-FINAL-LOGO.png" descr="Power-Agent-FINAL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12" y="37559254"/>
            <a:ext cx="4952104" cy="1811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newHOchecklist-01.png" descr="newHOchecklist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5822"/>
            <a:ext cx="31089600" cy="13033252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Congratulations on your new home! Now that you’re a homeowner, here’s a list of essential tasks and tools you’ll need to make the transition into homeownership:…"/>
          <p:cNvSpPr txBox="1"/>
          <p:nvPr/>
        </p:nvSpPr>
        <p:spPr>
          <a:xfrm>
            <a:off x="957576" y="13157196"/>
            <a:ext cx="29174448" cy="23852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6" rIns="182876">
            <a:spAutoFit/>
          </a:bodyPr>
          <a:lstStyle/>
          <a:p>
            <a:pPr defTabSz="3105148">
              <a:defRPr sz="1300" b="1">
                <a:solidFill>
                  <a:srgbClr val="6BA56A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5200"/>
              <a:t>Congratulations on your new home! Now that you’re a homeowner, here’s a list of essential tasks and tools you’ll need to make the transition into homeownership:</a:t>
            </a:r>
          </a:p>
          <a:p>
            <a:pPr defTabSz="3105148"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 </a:t>
            </a:r>
          </a:p>
          <a:p>
            <a:pPr defTabSz="3105148">
              <a:defRPr sz="1200" b="1"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Moving Day: </a:t>
            </a:r>
          </a:p>
          <a:p>
            <a:pPr defTabSz="3105148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Give your employer two weeks’ notice of your move, and take the day off to supervise the process. </a:t>
            </a:r>
          </a:p>
          <a:p>
            <a:pPr defTabSz="3105148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Arrange for movers: Start shopping moving companies two months before your move. If you’re not hiring a moving company, ask your friends and family for help well in advance.  </a:t>
            </a:r>
          </a:p>
          <a:p>
            <a:pPr defTabSz="3105148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Moving supplies: Six weeks before your move, purchase boxes, tape, bubble wrap and other packing materials and begin packing your belongings.  </a:t>
            </a:r>
          </a:p>
          <a:p>
            <a:pPr defTabSz="3105148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Change the locks and keys: You can visit your local hardware store or call a locksmith to re-key your locks.</a:t>
            </a:r>
          </a:p>
          <a:p>
            <a:pPr defTabSz="3105148"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 </a:t>
            </a:r>
          </a:p>
          <a:p>
            <a:pPr defTabSz="3105148">
              <a:defRPr sz="1200" b="1"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Clean: </a:t>
            </a:r>
          </a:p>
          <a:p>
            <a:pPr defTabSz="3105148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Before move-in day, clean the walls and flooring so you don’t have to worry about cleaning around furniture and furnishing when you’re unpacked.</a:t>
            </a:r>
          </a:p>
          <a:p>
            <a:pPr defTabSz="3105148"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 </a:t>
            </a:r>
          </a:p>
          <a:p>
            <a:pPr defTabSz="3105148">
              <a:defRPr sz="1200" b="1"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Change your address: </a:t>
            </a:r>
          </a:p>
          <a:p>
            <a:pPr defTabSz="3105148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File a change of address with the post office about a month before you move for each person in your household. Notify banks, utilities, the IRS, your employer and family and friends of your new address.  </a:t>
            </a:r>
          </a:p>
          <a:p>
            <a:pPr defTabSz="3105148">
              <a:defRPr sz="1200">
                <a:latin typeface="Georgia"/>
                <a:ea typeface="Georgia"/>
                <a:cs typeface="Georgia"/>
                <a:sym typeface="Georgia"/>
              </a:defRPr>
            </a:pPr>
            <a:endParaRPr sz="4800"/>
          </a:p>
          <a:p>
            <a:pPr defTabSz="3105148">
              <a:defRPr sz="1200" b="1"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Utilities: </a:t>
            </a:r>
          </a:p>
          <a:p>
            <a:pPr defTabSz="3105148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Contact your new provider two weeks  in advance of your move to ensure the utilities are turned on by the time you move in.</a:t>
            </a:r>
          </a:p>
          <a:p>
            <a:pPr defTabSz="3105148">
              <a:defRPr sz="1200">
                <a:latin typeface="Georgia"/>
                <a:ea typeface="Georgia"/>
                <a:cs typeface="Georgia"/>
                <a:sym typeface="Georgia"/>
              </a:defRPr>
            </a:pPr>
            <a:endParaRPr sz="4800"/>
          </a:p>
          <a:p>
            <a:pPr defTabSz="3105148">
              <a:defRPr sz="1200" b="1"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Buy your appliances: </a:t>
            </a:r>
          </a:p>
          <a:p>
            <a:pPr defTabSz="3105148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Do some comparison shopping to ensure you get the best deal. You could also ask people you know if they have one to spare.</a:t>
            </a:r>
          </a:p>
          <a:p>
            <a:pPr defTabSz="3105148"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 </a:t>
            </a:r>
          </a:p>
          <a:p>
            <a:pPr defTabSz="3105148">
              <a:defRPr sz="1200" b="1"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Essentials box: </a:t>
            </a:r>
          </a:p>
          <a:p>
            <a:pPr defTabSz="3105148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You want to pack this box last and open it first. Essentials include extra change of clothes for each family member, paper plates and napkins, snacks, toilet paper, all-purpose cleaner, bedding, toys and blankets. You wouldn’t need to search for these items when you need them most.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Macintosh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Helvetica Neue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Close, Madeline</cp:lastModifiedBy>
  <cp:revision>1</cp:revision>
  <dcterms:modified xsi:type="dcterms:W3CDTF">2021-12-27T16:58:25Z</dcterms:modified>
</cp:coreProperties>
</file>