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168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0197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82930" y="1646133"/>
            <a:ext cx="6606541" cy="3501814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1550" y="5282989"/>
            <a:ext cx="5829300" cy="2428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620" algn="ctr">
              <a:buSzTx/>
              <a:buFontTx/>
              <a:buNone/>
              <a:defRPr sz="2000"/>
            </a:lvl2pPr>
            <a:lvl3pPr marL="0" indent="777240" algn="ctr">
              <a:buSzTx/>
              <a:buFontTx/>
              <a:buNone/>
              <a:defRPr sz="2000"/>
            </a:lvl3pPr>
            <a:lvl4pPr marL="0" indent="1165860" algn="ctr">
              <a:buSzTx/>
              <a:buFontTx/>
              <a:buNone/>
              <a:defRPr sz="2000"/>
            </a:lvl4pPr>
            <a:lvl5pPr marL="0" indent="1554480" algn="ctr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530304" y="2507618"/>
            <a:ext cx="6703696" cy="418401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04" y="6731214"/>
            <a:ext cx="6703696" cy="2200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620">
              <a:buSzTx/>
              <a:buFontTx/>
              <a:buNone/>
              <a:defRPr sz="2000"/>
            </a:lvl2pPr>
            <a:lvl3pPr marL="0" indent="777240">
              <a:buSzTx/>
              <a:buFontTx/>
              <a:buNone/>
              <a:defRPr sz="2000"/>
            </a:lvl3pPr>
            <a:lvl4pPr marL="0" indent="1165860">
              <a:buSzTx/>
              <a:buFontTx/>
              <a:buNone/>
              <a:defRPr sz="2000"/>
            </a:lvl4pPr>
            <a:lvl5pPr marL="0" indent="1554480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352" y="2677584"/>
            <a:ext cx="3303272" cy="638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535364" y="535519"/>
            <a:ext cx="6703696" cy="19441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6" y="2465706"/>
            <a:ext cx="3288089" cy="12084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/>
            </a:lvl1pPr>
            <a:lvl2pPr marL="0" indent="388620">
              <a:buSzTx/>
              <a:buFontTx/>
              <a:buNone/>
              <a:defRPr sz="2000" b="1"/>
            </a:lvl2pPr>
            <a:lvl3pPr marL="0" indent="777240">
              <a:buSzTx/>
              <a:buFontTx/>
              <a:buNone/>
              <a:defRPr sz="2000" b="1"/>
            </a:lvl3pPr>
            <a:lvl4pPr marL="0" indent="1165860">
              <a:buSzTx/>
              <a:buFontTx/>
              <a:buNone/>
              <a:defRPr sz="2000" b="1"/>
            </a:lvl4pPr>
            <a:lvl5pPr marL="0" indent="1554480">
              <a:buSzTx/>
              <a:buFont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4778" y="2465706"/>
            <a:ext cx="3304283" cy="120840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8" indent="-262318">
              <a:defRPr sz="2700"/>
            </a:lvl3pPr>
            <a:lvl4pPr marL="1474469" indent="-308610">
              <a:defRPr sz="2700"/>
            </a:lvl4pPr>
            <a:lvl5pPr marL="1863089" indent="-308610"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620">
              <a:buSzTx/>
              <a:buFontTx/>
              <a:buNone/>
              <a:defRPr sz="1300"/>
            </a:lvl2pPr>
            <a:lvl3pPr marL="0" indent="777240">
              <a:buSzTx/>
              <a:buFontTx/>
              <a:buNone/>
              <a:defRPr sz="1300"/>
            </a:lvl3pPr>
            <a:lvl4pPr marL="0" indent="1165860">
              <a:buSzTx/>
              <a:buFontTx/>
              <a:buNone/>
              <a:defRPr sz="1300"/>
            </a:lvl4pPr>
            <a:lvl5pPr marL="0" indent="1554480">
              <a:buSzTx/>
              <a:buFont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352" y="535519"/>
            <a:ext cx="6703696" cy="194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352" y="2677584"/>
            <a:ext cx="6703696" cy="638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5171" y="9476151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38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242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828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69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etDisaster-Checklist-bknd-01.png" descr="PetDisaster-Checklist-bknd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3"/>
          <p:cNvSpPr txBox="1"/>
          <p:nvPr/>
        </p:nvSpPr>
        <p:spPr>
          <a:xfrm>
            <a:off x="4063734" y="2209734"/>
            <a:ext cx="7184571" cy="205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0000"/>
              </a:lnSpc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rPr lang="es-VE" dirty="0"/>
              <a:t>DOCUMENTOS:</a:t>
            </a:r>
            <a:endParaRPr dirty="0"/>
          </a:p>
          <a:p>
            <a:pPr marL="285750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VE" dirty="0"/>
              <a:t>Registros veterinarios incluyendo:</a:t>
            </a:r>
            <a:r>
              <a:rPr dirty="0" smtClean="0"/>
              <a:t> </a:t>
            </a:r>
          </a:p>
          <a:p>
            <a:pPr marL="742950" lvl="1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Vacunas</a:t>
            </a:r>
          </a:p>
          <a:p>
            <a:pPr marL="742950" lvl="1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Resumen médico</a:t>
            </a:r>
          </a:p>
          <a:p>
            <a:pPr marL="742950" lvl="1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Certificado de rabia</a:t>
            </a:r>
          </a:p>
          <a:p>
            <a:pPr marL="742950" lvl="1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Medicamentos recetados</a:t>
            </a:r>
          </a:p>
          <a:p>
            <a:pPr marL="742950" lvl="1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Información sobre el microchip</a:t>
            </a:r>
          </a:p>
          <a:p>
            <a:pPr marL="742950" lvl="1" indent="-285750">
              <a:lnSpc>
                <a:spcPct val="110000"/>
              </a:lnSpc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Fotografías y descripciones</a:t>
            </a:r>
            <a:endParaRPr dirty="0"/>
          </a:p>
        </p:txBody>
      </p:sp>
      <p:sp>
        <p:nvSpPr>
          <p:cNvPr id="96" name="TextBox 6"/>
          <p:cNvSpPr txBox="1"/>
          <p:nvPr/>
        </p:nvSpPr>
        <p:spPr>
          <a:xfrm>
            <a:off x="4105650" y="4339699"/>
            <a:ext cx="3666750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rPr lang="es-VE" dirty="0"/>
              <a:t>AGUA, COMIDA, MEDICAMENTOS:</a:t>
            </a:r>
            <a:endParaRPr dirty="0"/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Suministro de comida para 2 semanas para cada animal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Suministro de agua para 2 semanas para cada animal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Platos de comida y agua que no se derraman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Abrelatas manual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Instrucciones de alimentación 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Suministro de medicamentos para 2 semanas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sz="1300" dirty="0"/>
              <a:t>Suministro de 1 mes de prevención de pulgas, garrapatas y gusanos del corazón</a:t>
            </a:r>
            <a:endParaRPr sz="1300" dirty="0"/>
          </a:p>
        </p:txBody>
      </p:sp>
      <p:sp>
        <p:nvSpPr>
          <p:cNvPr id="97" name="TextBox 7"/>
          <p:cNvSpPr txBox="1"/>
          <p:nvPr/>
        </p:nvSpPr>
        <p:spPr>
          <a:xfrm>
            <a:off x="4482834" y="7261448"/>
            <a:ext cx="3023132" cy="209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rPr lang="es-VE" dirty="0"/>
              <a:t>OTROS SUMINISTROS </a:t>
            </a:r>
            <a:r>
              <a:rPr dirty="0" smtClean="0"/>
              <a:t>:</a:t>
            </a:r>
            <a:endParaRPr dirty="0"/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Correa, collar, con identificación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Ropa de cama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 err="1"/>
              <a:t>Transportín</a:t>
            </a:r>
            <a:r>
              <a:rPr lang="es-ES" dirty="0"/>
              <a:t> de tamaño adecuado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Juguetes 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Caja de arena y lecho sanitario (gatos)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Artículos de limpieza</a:t>
            </a:r>
          </a:p>
          <a:p>
            <a:pPr marL="285750" indent="-285750">
              <a:buSzPct val="100000"/>
              <a:buChar char="❑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Botiquín de primeros auxilios</a:t>
            </a:r>
            <a:endParaRPr dirty="0"/>
          </a:p>
        </p:txBody>
      </p:sp>
      <p:sp>
        <p:nvSpPr>
          <p:cNvPr id="98" name="TextBox 11"/>
          <p:cNvSpPr txBox="1"/>
          <p:nvPr/>
        </p:nvSpPr>
        <p:spPr>
          <a:xfrm>
            <a:off x="719668" y="1899277"/>
            <a:ext cx="223969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VE" dirty="0"/>
              <a:t>Refugios que aceptan mascotas:</a:t>
            </a:r>
            <a:endParaRPr dirty="0"/>
          </a:p>
        </p:txBody>
      </p:sp>
      <p:sp>
        <p:nvSpPr>
          <p:cNvPr id="99" name="NOTES &amp; NUMBERS:"/>
          <p:cNvSpPr txBox="1"/>
          <p:nvPr/>
        </p:nvSpPr>
        <p:spPr>
          <a:xfrm>
            <a:off x="403920" y="1262380"/>
            <a:ext cx="243912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VE" dirty="0"/>
              <a:t>NOTAS Y NÚMEROS:</a:t>
            </a:r>
          </a:p>
        </p:txBody>
      </p:sp>
      <p:sp>
        <p:nvSpPr>
          <p:cNvPr id="100" name="Text"/>
          <p:cNvSpPr txBox="1"/>
          <p:nvPr/>
        </p:nvSpPr>
        <p:spPr>
          <a:xfrm>
            <a:off x="709229" y="2954388"/>
            <a:ext cx="127001" cy="232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" name="Pet-friendly hotels:"/>
          <p:cNvSpPr txBox="1"/>
          <p:nvPr/>
        </p:nvSpPr>
        <p:spPr>
          <a:xfrm>
            <a:off x="736867" y="2827388"/>
            <a:ext cx="276453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VE" dirty="0"/>
              <a:t>Hoteles que aceptan mascotas:</a:t>
            </a:r>
          </a:p>
        </p:txBody>
      </p:sp>
      <p:sp>
        <p:nvSpPr>
          <p:cNvPr id="102" name="Friends willing to help:"/>
          <p:cNvSpPr txBox="1"/>
          <p:nvPr/>
        </p:nvSpPr>
        <p:spPr>
          <a:xfrm>
            <a:off x="745346" y="3958699"/>
            <a:ext cx="258660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VE" dirty="0"/>
              <a:t>Amigos dispuestos a ayudar:</a:t>
            </a:r>
            <a:endParaRPr dirty="0"/>
          </a:p>
        </p:txBody>
      </p:sp>
      <p:sp>
        <p:nvSpPr>
          <p:cNvPr id="103" name="Vet Office:"/>
          <p:cNvSpPr txBox="1"/>
          <p:nvPr/>
        </p:nvSpPr>
        <p:spPr>
          <a:xfrm>
            <a:off x="728149" y="4986388"/>
            <a:ext cx="203036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VE" dirty="0"/>
              <a:t>Oficina del veterinario:</a:t>
            </a:r>
          </a:p>
        </p:txBody>
      </p:sp>
      <p:sp>
        <p:nvSpPr>
          <p:cNvPr id="104" name="As a seller’s agent, my fiduciary responsibility is to the home seller.…"/>
          <p:cNvSpPr txBox="1"/>
          <p:nvPr/>
        </p:nvSpPr>
        <p:spPr>
          <a:xfrm>
            <a:off x="4023860" y="9421688"/>
            <a:ext cx="336705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/>
            </a:lvl1pPr>
          </a:lstStyle>
          <a:p>
            <a:r>
              <a:rPr lang="es-ES" dirty="0"/>
              <a:t>Información de contacto del agente / Foto(s) aquí.</a:t>
            </a:r>
          </a:p>
        </p:txBody>
      </p:sp>
      <p:pic>
        <p:nvPicPr>
          <p:cNvPr id="105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203" y="7179309"/>
            <a:ext cx="1377053" cy="50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4023860" y="1556577"/>
            <a:ext cx="3030692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b="1" dirty="0"/>
              <a:t>LISTA DE COMPROBACIÓN DE DESASTRES PARA MASCOTAS</a:t>
            </a:r>
            <a:endParaRPr kumimoji="0" lang="es-V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Personalizado</PresentationFormat>
  <Paragraphs>39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Estevan Colina</cp:lastModifiedBy>
  <cp:revision>1</cp:revision>
  <dcterms:modified xsi:type="dcterms:W3CDTF">2021-02-15T21:16:11Z</dcterms:modified>
</cp:coreProperties>
</file>