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168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83164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164510" y="1129241"/>
            <a:ext cx="6217921" cy="244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38240" y="3576319"/>
            <a:ext cx="3044191" cy="648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42" y="9476627"/>
            <a:ext cx="232873" cy="22850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4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4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repare-Home-Fall-Winter BKND-01.png" descr="Prepare-Home-Fall-Winter BKND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378959" y="9628454"/>
            <a:ext cx="701448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/>
              <a:t>Información de contacto del agente aquí.</a:t>
            </a:r>
            <a:endParaRPr lang="es-ES" dirty="0"/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2302" y="9569738"/>
            <a:ext cx="1230470" cy="45017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heck for drafts around the edges of windows and doors. If necessary, replace seals and repair caulking, and consider buying heavier drapery for windows.…"/>
          <p:cNvSpPr txBox="1"/>
          <p:nvPr/>
        </p:nvSpPr>
        <p:spPr>
          <a:xfrm>
            <a:off x="373305" y="5339081"/>
            <a:ext cx="3432731" cy="3931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100" dirty="0"/>
              <a:t>Comprueba si hay corrientes de aire en los bordes de las ventanas y puertas. Si es necesario, sustituya las juntas y repare el calafateado, y considere la posibilidad de comprar cortinas más pesadas para las ventanas.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100" dirty="0"/>
              <a:t>Haga que un profesional de la climatización inspeccione los sistemas de calefacción y refrigeración.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100" dirty="0"/>
              <a:t>Prepare el aire acondicionado para el invierno. Retire las unidades de aire de ventana y cubra la unidad exterior.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100" dirty="0"/>
              <a:t>Cambie las pilas de todos los detectores de humo y dispositivos de monóxido de carbono de su casa y compruebe que funcionan correctamente.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100" dirty="0"/>
              <a:t>Limpie el humidificador y los filtros.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100" dirty="0"/>
              <a:t>Cambie la dirección de las aspas de su ventilador</a:t>
            </a:r>
            <a:r>
              <a:rPr sz="1100" dirty="0" smtClean="0"/>
              <a:t>.</a:t>
            </a:r>
            <a:endParaRPr sz="1100" dirty="0"/>
          </a:p>
        </p:txBody>
      </p:sp>
      <p:sp>
        <p:nvSpPr>
          <p:cNvPr id="24" name="Check the roof for missing, damaged or loose shingles and remove leaves and debris.…"/>
          <p:cNvSpPr txBox="1"/>
          <p:nvPr/>
        </p:nvSpPr>
        <p:spPr>
          <a:xfrm>
            <a:off x="4056305" y="5339081"/>
            <a:ext cx="3432729" cy="403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Compruebe que no faltan tejas, que están dañadas o que están sueltas, y retire las hojas y los residuos.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Limpie y repare los canalones.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Revise los aspersores y el sistema de riego.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Aplique abono al césped para evitar daños en invierno.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Guarde los muebles de temporada.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Recortar arbustos y flores según las recomendaciones. 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Rastrille y retire las hojas del jardín.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Cierre los grifos, mangueras y desagües.</a:t>
            </a:r>
          </a:p>
          <a:p>
            <a:pPr marL="228600" indent="-228600"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" dirty="0"/>
              <a:t>Limpie y organice su cobertizo.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4039207" y="3301008"/>
            <a:ext cx="3723265" cy="64632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VE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Prepare </a:t>
            </a:r>
            <a:r>
              <a:rPr kumimoji="0" lang="es-VE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your</a:t>
            </a:r>
            <a:r>
              <a:rPr kumimoji="0" lang="es-VE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home </a:t>
            </a:r>
            <a:r>
              <a:rPr kumimoji="0" lang="es-VE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for</a:t>
            </a:r>
            <a:r>
              <a:rPr kumimoji="0" lang="es-VE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s-VE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fall</a:t>
            </a:r>
            <a:r>
              <a:rPr kumimoji="0" lang="es-VE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and </a:t>
            </a:r>
            <a:r>
              <a:rPr kumimoji="0" lang="es-VE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winter</a:t>
            </a:r>
            <a:endParaRPr kumimoji="0" lang="es-VE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Estevan Colina</cp:lastModifiedBy>
  <cp:revision>2</cp:revision>
  <dcterms:modified xsi:type="dcterms:W3CDTF">2021-02-16T00:30:22Z</dcterms:modified>
</cp:coreProperties>
</file>