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164510" y="1129241"/>
            <a:ext cx="6217921" cy="2447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338240" y="3576319"/>
            <a:ext cx="3044191" cy="6482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004542" y="9476627"/>
            <a:ext cx="232873" cy="22850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776287">
              <a:defRPr sz="10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11663" marR="0" indent="-222724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62193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01634" marR="0" indent="-24747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repare-Home-Fall-Winter BKND-01.png" descr="Prepare-Home-Fall-Winter BKND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As a seller’s agent, my fiduciary responsibility is to the home seller.…"/>
          <p:cNvSpPr txBox="1"/>
          <p:nvPr/>
        </p:nvSpPr>
        <p:spPr>
          <a:xfrm>
            <a:off x="378959" y="9628454"/>
            <a:ext cx="7014482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60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Agent Contact Info Here.</a:t>
            </a:r>
          </a:p>
        </p:txBody>
      </p:sp>
      <p:pic>
        <p:nvPicPr>
          <p:cNvPr id="22" name="Power-Agent-FINAL-LOGO.png" descr="Power-Agent-FINAL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2302" y="9569738"/>
            <a:ext cx="1230470" cy="45017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Check for drafts around the edges of windows and doors. If necessary, replace seals and repair caulking, and consider buying heavier drapery for windows.…"/>
          <p:cNvSpPr txBox="1"/>
          <p:nvPr/>
        </p:nvSpPr>
        <p:spPr>
          <a:xfrm>
            <a:off x="373305" y="5339081"/>
            <a:ext cx="3432731" cy="3533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Check for drafts around the edges of windows and doors. If necessary, replace seals and repair caulking, and consider buying heavier drapery for windows.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Have an HVAC professional inspect the heating and cooling systems. 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Winterize air conditioning. Remove window air units and cover your outdoor unit. 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Replace the batteries in all of your home’s smoke detectors and carbon monoxide devices and test to make sure they are working properly.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Clean out humidifier and filters.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Switch the direction of your fan blades.</a:t>
            </a:r>
          </a:p>
        </p:txBody>
      </p:sp>
      <p:sp>
        <p:nvSpPr>
          <p:cNvPr id="24" name="Check the roof for missing, damaged or loose shingles and remove leaves and debris.…"/>
          <p:cNvSpPr txBox="1"/>
          <p:nvPr/>
        </p:nvSpPr>
        <p:spPr>
          <a:xfrm>
            <a:off x="4056305" y="5339081"/>
            <a:ext cx="3432729" cy="3749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Check the roof for missing, damaged or loose shingles and remove leaves and debris. 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Clean and repair the gutters. 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Service sprinklers and irrigation system.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Apply lawn fertilizer to prevent winter damage.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Put away seasonal furniture. 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Cut back bushes, shrubs and flowers as recommended. 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Rake and remove leaves from the yard.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Turn off faucets, hoses and drains.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Clean out and organize your shed.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