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87" y="1109869"/>
            <a:ext cx="8505825" cy="71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created xsi:type="dcterms:W3CDTF">2021-04-22T17:04:20Z</dcterms:created>
  <dcterms:modified xsi:type="dcterms:W3CDTF">2021-04-22T19:35:39Z</dcterms:modified>
</cp:coreProperties>
</file>