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" y="1230796"/>
            <a:ext cx="8715375" cy="72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</cp:revision>
  <dcterms:created xsi:type="dcterms:W3CDTF">2021-04-22T17:04:20Z</dcterms:created>
  <dcterms:modified xsi:type="dcterms:W3CDTF">2021-04-22T19:29:51Z</dcterms:modified>
</cp:coreProperties>
</file>