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16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8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4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8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1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1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1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B3B3-E1E5-4204-B9B5-A4A63B487DE3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D33B3-E120-4E20-AF90-1FCB5A9BA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" y="1057481"/>
            <a:ext cx="8629650" cy="726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32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2021-04-22T17:04:20Z</dcterms:created>
  <dcterms:modified xsi:type="dcterms:W3CDTF">2021-04-22T19:20:10Z</dcterms:modified>
</cp:coreProperties>
</file>