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" y="1141550"/>
            <a:ext cx="8858250" cy="701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2021-04-22T17:04:20Z</dcterms:created>
  <dcterms:modified xsi:type="dcterms:W3CDTF">2021-04-22T18:55:02Z</dcterms:modified>
</cp:coreProperties>
</file>