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058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39" d="100"/>
          <a:sy n="39" d="100"/>
        </p:scale>
        <p:origin x="165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646133"/>
            <a:ext cx="8549640" cy="3501813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5282989"/>
            <a:ext cx="7543800" cy="2428451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687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722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535517"/>
            <a:ext cx="2168843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535517"/>
            <a:ext cx="6380798" cy="852402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042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284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2507618"/>
            <a:ext cx="8675370" cy="4184014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6731215"/>
            <a:ext cx="8675370" cy="2200274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212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677584"/>
            <a:ext cx="427482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677584"/>
            <a:ext cx="427482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817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35519"/>
            <a:ext cx="8675370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2465706"/>
            <a:ext cx="4255174" cy="120840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3674110"/>
            <a:ext cx="4255174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2465706"/>
            <a:ext cx="4276130" cy="120840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3674110"/>
            <a:ext cx="4276130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03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519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52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670560"/>
            <a:ext cx="3244096" cy="23469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448226"/>
            <a:ext cx="5092065" cy="7147983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3017520"/>
            <a:ext cx="3244096" cy="559032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47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670560"/>
            <a:ext cx="3244096" cy="23469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448226"/>
            <a:ext cx="5092065" cy="7147983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3017520"/>
            <a:ext cx="3244096" cy="559032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91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535519"/>
            <a:ext cx="8675370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677584"/>
            <a:ext cx="8675370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9322649"/>
            <a:ext cx="226314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9322649"/>
            <a:ext cx="339471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9322649"/>
            <a:ext cx="226314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3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7490564-C082-469C-A102-385B99F69328}"/>
              </a:ext>
            </a:extLst>
          </p:cNvPr>
          <p:cNvSpPr txBox="1"/>
          <p:nvPr/>
        </p:nvSpPr>
        <p:spPr>
          <a:xfrm>
            <a:off x="1898650" y="9285878"/>
            <a:ext cx="626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Agent Name | Phone | website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3662" y="8965180"/>
            <a:ext cx="1601537" cy="93115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587" y="1058310"/>
            <a:ext cx="9039225" cy="730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932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</TotalTime>
  <Words>6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</cp:revision>
  <dcterms:created xsi:type="dcterms:W3CDTF">2021-04-22T17:04:20Z</dcterms:created>
  <dcterms:modified xsi:type="dcterms:W3CDTF">2021-04-22T18:22:21Z</dcterms:modified>
</cp:coreProperties>
</file>