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79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BFE3-150A-4367-AC1B-5680F333142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E67C-8B98-42E0-BFB4-CDFB8841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3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BFE3-150A-4367-AC1B-5680F333142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E67C-8B98-42E0-BFB4-CDFB8841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92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BFE3-150A-4367-AC1B-5680F333142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E67C-8B98-42E0-BFB4-CDFB8841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68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BFE3-150A-4367-AC1B-5680F333142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E67C-8B98-42E0-BFB4-CDFB8841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52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BFE3-150A-4367-AC1B-5680F333142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E67C-8B98-42E0-BFB4-CDFB8841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439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BFE3-150A-4367-AC1B-5680F333142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E67C-8B98-42E0-BFB4-CDFB8841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28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BFE3-150A-4367-AC1B-5680F333142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E67C-8B98-42E0-BFB4-CDFB8841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8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BFE3-150A-4367-AC1B-5680F333142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E67C-8B98-42E0-BFB4-CDFB8841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9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BFE3-150A-4367-AC1B-5680F333142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E67C-8B98-42E0-BFB4-CDFB8841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25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BFE3-150A-4367-AC1B-5680F333142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E67C-8B98-42E0-BFB4-CDFB8841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25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BFE3-150A-4367-AC1B-5680F333142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E67C-8B98-42E0-BFB4-CDFB8841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58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DBFE3-150A-4367-AC1B-5680F333142E}" type="datetimeFigureOut">
              <a:rPr lang="en-US" smtClean="0"/>
              <a:t>9/26/2018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FE67C-8B98-42E0-BFB4-CDFB8841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8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B14DDD6-A40E-4C6A-8856-0036765A8C71}"/>
              </a:ext>
            </a:extLst>
          </p:cNvPr>
          <p:cNvSpPr/>
          <p:nvPr/>
        </p:nvSpPr>
        <p:spPr>
          <a:xfrm>
            <a:off x="614220" y="2275090"/>
            <a:ext cx="7671508" cy="333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marR="0" lvl="0" indent="-857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n-ea"/>
                <a:cs typeface="+mn-cs"/>
                <a:sym typeface="Helvetica Light"/>
              </a:rPr>
              <a:t>Lower the price</a:t>
            </a:r>
          </a:p>
          <a:p>
            <a:pPr marL="857250" marR="0" lvl="0" indent="-857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n-ea"/>
                <a:cs typeface="+mn-cs"/>
                <a:sym typeface="Helvetica Light"/>
              </a:rPr>
              <a:t>Pay above average commission</a:t>
            </a:r>
          </a:p>
          <a:p>
            <a:pPr marL="857250" marR="0" lvl="0" indent="-857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n-ea"/>
                <a:cs typeface="+mn-cs"/>
                <a:sym typeface="Helvetica Light"/>
              </a:rPr>
              <a:t>Make improvements to house</a:t>
            </a:r>
          </a:p>
          <a:p>
            <a:pPr marL="857250" marR="0" lvl="0" indent="-857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+mn-ea"/>
                <a:cs typeface="+mn-cs"/>
                <a:sym typeface="Helvetica Light"/>
              </a:rPr>
              <a:t>Offer other incentives (i.e. pay closing costs)</a:t>
            </a:r>
          </a:p>
          <a:p>
            <a:pPr marL="857250" marR="0" lvl="0" indent="-857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rif" pitchFamily="2" charset="0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9E2F77-0AC5-4299-995D-30FE5F9F7F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89696"/>
            <a:ext cx="9175259" cy="113430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7131319-89AD-4BF7-B343-4E940445B1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2558" y="5555017"/>
            <a:ext cx="2395936" cy="993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0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23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Helvetica Light</vt:lpstr>
      <vt:lpstr>Serif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Escobar</dc:creator>
  <cp:lastModifiedBy>Julia Escobar</cp:lastModifiedBy>
  <cp:revision>1</cp:revision>
  <dcterms:created xsi:type="dcterms:W3CDTF">2018-09-26T15:05:48Z</dcterms:created>
  <dcterms:modified xsi:type="dcterms:W3CDTF">2018-09-26T15:09:54Z</dcterms:modified>
</cp:coreProperties>
</file>