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31089600" cy="40233600"/>
  <p:notesSz cx="6858000" cy="9144000"/>
  <p:defaultTextStyle>
    <a:defPPr marL="0" marR="0" indent="0" algn="l" defTabSz="36576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" d="100"/>
          <a:sy n="15" d="100"/>
        </p:scale>
        <p:origin x="21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2103438" y="685800"/>
            <a:ext cx="2651125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n-lt"/>
        <a:ea typeface="+mn-ea"/>
        <a:cs typeface="+mn-cs"/>
        <a:sym typeface="Helvetica Neue"/>
      </a:defRPr>
    </a:lvl1pPr>
    <a:lvl2pPr indent="914400" latinLnBrk="0">
      <a:defRPr>
        <a:latin typeface="+mn-lt"/>
        <a:ea typeface="+mn-ea"/>
        <a:cs typeface="+mn-cs"/>
        <a:sym typeface="Helvetica Neue"/>
      </a:defRPr>
    </a:lvl2pPr>
    <a:lvl3pPr indent="1828800" latinLnBrk="0">
      <a:defRPr>
        <a:latin typeface="+mn-lt"/>
        <a:ea typeface="+mn-ea"/>
        <a:cs typeface="+mn-cs"/>
        <a:sym typeface="Helvetica Neue"/>
      </a:defRPr>
    </a:lvl3pPr>
    <a:lvl4pPr indent="2743200" latinLnBrk="0">
      <a:defRPr>
        <a:latin typeface="+mn-lt"/>
        <a:ea typeface="+mn-ea"/>
        <a:cs typeface="+mn-cs"/>
        <a:sym typeface="Helvetica Neue"/>
      </a:defRPr>
    </a:lvl4pPr>
    <a:lvl5pPr indent="3657600" latinLnBrk="0">
      <a:defRPr>
        <a:latin typeface="+mn-lt"/>
        <a:ea typeface="+mn-ea"/>
        <a:cs typeface="+mn-cs"/>
        <a:sym typeface="Helvetica Neue"/>
      </a:defRPr>
    </a:lvl5pPr>
    <a:lvl6pPr indent="4572000" latinLnBrk="0">
      <a:defRPr>
        <a:latin typeface="+mn-lt"/>
        <a:ea typeface="+mn-ea"/>
        <a:cs typeface="+mn-cs"/>
        <a:sym typeface="Helvetica Neue"/>
      </a:defRPr>
    </a:lvl6pPr>
    <a:lvl7pPr indent="5486400" latinLnBrk="0">
      <a:defRPr>
        <a:latin typeface="+mn-lt"/>
        <a:ea typeface="+mn-ea"/>
        <a:cs typeface="+mn-cs"/>
        <a:sym typeface="Helvetica Neue"/>
      </a:defRPr>
    </a:lvl7pPr>
    <a:lvl8pPr indent="6400800" latinLnBrk="0">
      <a:defRPr>
        <a:latin typeface="+mn-lt"/>
        <a:ea typeface="+mn-ea"/>
        <a:cs typeface="+mn-cs"/>
        <a:sym typeface="Helvetica Neue"/>
      </a:defRPr>
    </a:lvl8pPr>
    <a:lvl9pPr indent="7315200" latinLnBrk="0">
      <a:defRPr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658042" y="4516964"/>
            <a:ext cx="24871684" cy="9788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7352962" y="14305278"/>
            <a:ext cx="12176764" cy="25928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8256200" y="38009583"/>
            <a:ext cx="693456" cy="70788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 defTabSz="3105148">
              <a:defRPr sz="40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l" defTabSz="31051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31051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31051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31051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31051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31051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31051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31051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31051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774700" marR="0" indent="-774700" algn="l" defTabSz="3105148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•"/>
        <a:tabLst/>
        <a:defRPr sz="9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2446652" marR="0" indent="-890900" algn="l" defTabSz="3105148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•"/>
        <a:tabLst/>
        <a:defRPr sz="9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4159620" marR="0" indent="-1048120" algn="l" defTabSz="3105148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•"/>
        <a:tabLst/>
        <a:defRPr sz="9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5848772" marR="0" indent="-1187872" algn="l" defTabSz="3105148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•"/>
        <a:tabLst/>
        <a:defRPr sz="9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7206540" marR="0" indent="-989888" algn="l" defTabSz="3105148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•"/>
        <a:tabLst/>
        <a:defRPr sz="9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8045448" algn="l" defTabSz="3105148" rtl="0" latinLnBrk="0">
        <a:lnSpc>
          <a:spcPct val="90000"/>
        </a:lnSpc>
        <a:spcBef>
          <a:spcPts val="3200"/>
        </a:spcBef>
        <a:spcAft>
          <a:spcPts val="0"/>
        </a:spcAft>
        <a:buClrTx/>
        <a:buSzTx/>
        <a:buFont typeface="Arial"/>
        <a:buNone/>
        <a:tabLst/>
        <a:defRPr sz="9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9874248" algn="l" defTabSz="3105148" rtl="0" latinLnBrk="0">
        <a:lnSpc>
          <a:spcPct val="90000"/>
        </a:lnSpc>
        <a:spcBef>
          <a:spcPts val="3200"/>
        </a:spcBef>
        <a:spcAft>
          <a:spcPts val="0"/>
        </a:spcAft>
        <a:buClrTx/>
        <a:buSzTx/>
        <a:buFont typeface="Arial"/>
        <a:buNone/>
        <a:tabLst/>
        <a:defRPr sz="9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11703048" algn="l" defTabSz="3105148" rtl="0" latinLnBrk="0">
        <a:lnSpc>
          <a:spcPct val="90000"/>
        </a:lnSpc>
        <a:spcBef>
          <a:spcPts val="3200"/>
        </a:spcBef>
        <a:spcAft>
          <a:spcPts val="0"/>
        </a:spcAft>
        <a:buClrTx/>
        <a:buSzTx/>
        <a:buFont typeface="Arial"/>
        <a:buNone/>
        <a:tabLst/>
        <a:defRPr sz="9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13531852" algn="l" defTabSz="3105148" rtl="0" latinLnBrk="0">
        <a:lnSpc>
          <a:spcPct val="90000"/>
        </a:lnSpc>
        <a:spcBef>
          <a:spcPts val="3200"/>
        </a:spcBef>
        <a:spcAft>
          <a:spcPts val="0"/>
        </a:spcAft>
        <a:buClrTx/>
        <a:buSzTx/>
        <a:buFont typeface="Arial"/>
        <a:buNone/>
        <a:tabLst/>
        <a:defRPr sz="9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31051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31051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31051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31051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31051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31051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31051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31051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31051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 screenshot of a social media postDescription automatically generated" descr="A screenshot of a social media postDescription automatically generate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31089600" cy="4023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As a seller’s agent, my fiduciary responsibility is to the home seller.…"/>
          <p:cNvSpPr txBox="1"/>
          <p:nvPr/>
        </p:nvSpPr>
        <p:spPr>
          <a:xfrm>
            <a:off x="1007836" y="37594178"/>
            <a:ext cx="28057928" cy="135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82872" tIns="182872" rIns="182872" bIns="182872">
            <a:spAutoFit/>
          </a:bodyPr>
          <a:lstStyle>
            <a:lvl1pPr>
              <a:defRPr sz="16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6400"/>
              <a:t>Agent Contact Info Here.</a:t>
            </a:r>
          </a:p>
        </p:txBody>
      </p:sp>
      <p:pic>
        <p:nvPicPr>
          <p:cNvPr id="22" name="Power-Agent-FINAL-LOGO.png" descr="Power-Agent-FINAL-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495142" y="38481754"/>
            <a:ext cx="4645260" cy="169949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" name="avatar-01.png"/>
          <p:cNvGrpSpPr/>
          <p:nvPr/>
        </p:nvGrpSpPr>
        <p:grpSpPr>
          <a:xfrm>
            <a:off x="24320496" y="5067296"/>
            <a:ext cx="6607776" cy="6760176"/>
            <a:chOff x="0" y="0"/>
            <a:chExt cx="1651942" cy="1690042"/>
          </a:xfrm>
        </p:grpSpPr>
        <p:pic>
          <p:nvPicPr>
            <p:cNvPr id="24" name="avatar-01.png" descr="avatar-01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03200" y="203200"/>
              <a:ext cx="1245543" cy="124554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" name="avatar-01.png" descr="avatar-01.png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651943" cy="169004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Helvetica</vt:lpstr>
      <vt:lpstr>Helvetica Neue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</cp:revision>
  <dcterms:modified xsi:type="dcterms:W3CDTF">2021-12-27T17:38:44Z</dcterms:modified>
</cp:coreProperties>
</file>