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1089600" cy="40233600"/>
  <p:notesSz cx="6858000" cy="9144000"/>
  <p:defaultTextStyle>
    <a:defPPr marL="0" marR="0" indent="0" algn="l" defTabSz="36576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5" d="100"/>
          <a:sy n="15" d="100"/>
        </p:scale>
        <p:origin x="21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914400" latinLnBrk="0">
      <a:defRPr>
        <a:latin typeface="+mn-lt"/>
        <a:ea typeface="+mn-ea"/>
        <a:cs typeface="+mn-cs"/>
        <a:sym typeface="Helvetica Neue"/>
      </a:defRPr>
    </a:lvl2pPr>
    <a:lvl3pPr indent="1828800" latinLnBrk="0">
      <a:defRPr>
        <a:latin typeface="+mn-lt"/>
        <a:ea typeface="+mn-ea"/>
        <a:cs typeface="+mn-cs"/>
        <a:sym typeface="Helvetica Neue"/>
      </a:defRPr>
    </a:lvl3pPr>
    <a:lvl4pPr indent="2743200" latinLnBrk="0">
      <a:defRPr>
        <a:latin typeface="+mn-lt"/>
        <a:ea typeface="+mn-ea"/>
        <a:cs typeface="+mn-cs"/>
        <a:sym typeface="Helvetica Neue"/>
      </a:defRPr>
    </a:lvl4pPr>
    <a:lvl5pPr indent="3657600" latinLnBrk="0">
      <a:defRPr>
        <a:latin typeface="+mn-lt"/>
        <a:ea typeface="+mn-ea"/>
        <a:cs typeface="+mn-cs"/>
        <a:sym typeface="Helvetica Neue"/>
      </a:defRPr>
    </a:lvl5pPr>
    <a:lvl6pPr indent="4572000" latinLnBrk="0">
      <a:defRPr>
        <a:latin typeface="+mn-lt"/>
        <a:ea typeface="+mn-ea"/>
        <a:cs typeface="+mn-cs"/>
        <a:sym typeface="Helvetica Neue"/>
      </a:defRPr>
    </a:lvl6pPr>
    <a:lvl7pPr indent="5486400" latinLnBrk="0">
      <a:defRPr>
        <a:latin typeface="+mn-lt"/>
        <a:ea typeface="+mn-ea"/>
        <a:cs typeface="+mn-cs"/>
        <a:sym typeface="Helvetica Neue"/>
      </a:defRPr>
    </a:lvl7pPr>
    <a:lvl8pPr indent="6400800" latinLnBrk="0">
      <a:defRPr>
        <a:latin typeface="+mn-lt"/>
        <a:ea typeface="+mn-ea"/>
        <a:cs typeface="+mn-cs"/>
        <a:sym typeface="Helvetica Neue"/>
      </a:defRPr>
    </a:lvl8pPr>
    <a:lvl9pPr indent="73152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658042" y="4516966"/>
            <a:ext cx="24871684" cy="9788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352962" y="14305280"/>
            <a:ext cx="12176764" cy="2592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256200" y="38009583"/>
            <a:ext cx="693456" cy="70788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3105148">
              <a:defRPr sz="4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774700" marR="0" indent="-7747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2446652" marR="0" indent="-8909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4159620" marR="0" indent="-104812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5848772" marR="0" indent="-118787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7206540" marR="0" indent="-98988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80454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8742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17030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353185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YourRealEstateAgent-01.png" descr="YourRealEstateAgent-01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6"/>
            <a:ext cx="31089600" cy="402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s a seller’s agent, my fiduciary responsibility is to the home seller.…"/>
          <p:cNvSpPr txBox="1"/>
          <p:nvPr/>
        </p:nvSpPr>
        <p:spPr>
          <a:xfrm>
            <a:off x="1160240" y="36169144"/>
            <a:ext cx="28057920" cy="2339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2" tIns="182872" rIns="182872" bIns="182872">
            <a:spAutoFit/>
          </a:bodyPr>
          <a:lstStyle/>
          <a:p>
            <a:pPr>
              <a:defRPr sz="1600" b="1">
                <a:latin typeface="Calibri"/>
                <a:ea typeface="Calibri"/>
                <a:cs typeface="Calibri"/>
                <a:sym typeface="Calibri"/>
              </a:defRPr>
            </a:pPr>
            <a:r>
              <a:rPr sz="6400"/>
              <a:t>Agent Contact Info / Photo(s) Here.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6400"/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14" y="13231622"/>
            <a:ext cx="7384788" cy="270175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A home is one of the largest and most significant purchases made in life. And while I can help make it a positive experience for you all around, whether buying or selling, there are some other things I can provide that you may not know!"/>
          <p:cNvSpPr txBox="1"/>
          <p:nvPr/>
        </p:nvSpPr>
        <p:spPr>
          <a:xfrm>
            <a:off x="831040" y="16653390"/>
            <a:ext cx="29427520" cy="2769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2" tIns="182872" rIns="182872" bIns="182872">
            <a:spAutoFit/>
          </a:bodyPr>
          <a:lstStyle>
            <a:lvl1pPr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200"/>
              <a:t>A home is one of the largest and most significant purchases made in life. And while I can help make it a positive experience for you all around, whether buying or selling, there are some other things I can provide that you may not know!</a:t>
            </a:r>
          </a:p>
        </p:txBody>
      </p:sp>
      <p:pic>
        <p:nvPicPr>
          <p:cNvPr id="24" name="YourRealEstateAgent-icons-04.png" descr="YourRealEstateAgent-icons-04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6186" y="19225986"/>
            <a:ext cx="7620004" cy="496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YourRealEstateAgent-icons-05.png" descr="YourRealEstateAgent-icons-05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18" y="29003020"/>
            <a:ext cx="7620004" cy="496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YourRealEstateAgent-icons-02.png" descr="YourRealEstateAgent-icons-02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102" y="19073586"/>
            <a:ext cx="7620004" cy="496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YourRealEstateAgent-icons-03.png" descr="YourRealEstateAgent-icons-03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2598" y="19378386"/>
            <a:ext cx="7620004" cy="496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YourRealEstateAgent-icons-01.png" descr="YourRealEstateAgent-icons-01.png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06" y="19070038"/>
            <a:ext cx="7620004" cy="497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A Smooth Transaction…"/>
          <p:cNvSpPr txBox="1"/>
          <p:nvPr/>
        </p:nvSpPr>
        <p:spPr>
          <a:xfrm>
            <a:off x="1200478" y="23337522"/>
            <a:ext cx="7020044" cy="5909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2" tIns="182872" rIns="182872" bIns="182872">
            <a:spAutoFit/>
          </a:bodyPr>
          <a:lstStyle/>
          <a:p>
            <a:pPr algn="ctr">
              <a:defRPr sz="1200" b="1" cap="all">
                <a:solidFill>
                  <a:srgbClr val="4C5E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/>
              <a:t>A Smooth Transaction</a:t>
            </a:r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With exceptional sales and marketing skills, I will negotiate a fair and competitive price for you whether you are buying or selling a home.</a:t>
            </a:r>
          </a:p>
        </p:txBody>
      </p:sp>
      <p:sp>
        <p:nvSpPr>
          <p:cNvPr id="30" name="Save Time &amp; Energy…"/>
          <p:cNvSpPr txBox="1"/>
          <p:nvPr/>
        </p:nvSpPr>
        <p:spPr>
          <a:xfrm>
            <a:off x="8815162" y="23337522"/>
            <a:ext cx="6337884" cy="5909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2" tIns="182872" rIns="182872" bIns="182872">
            <a:spAutoFit/>
          </a:bodyPr>
          <a:lstStyle/>
          <a:p>
            <a:pPr algn="ctr">
              <a:defRPr sz="1200" b="1" cap="all">
                <a:solidFill>
                  <a:srgbClr val="4C5E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/>
              <a:t>Save Time &amp; Energy</a:t>
            </a:r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From marketing to paperwork and everything between, I will handle the details and hard work so you don’t have to.</a:t>
            </a:r>
          </a:p>
        </p:txBody>
      </p:sp>
      <p:sp>
        <p:nvSpPr>
          <p:cNvPr id="31" name="Networking…"/>
          <p:cNvSpPr txBox="1"/>
          <p:nvPr/>
        </p:nvSpPr>
        <p:spPr>
          <a:xfrm>
            <a:off x="16282454" y="23337522"/>
            <a:ext cx="7035060" cy="584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2" tIns="182872" rIns="182872" bIns="182872">
            <a:spAutoFit/>
          </a:bodyPr>
          <a:lstStyle/>
          <a:p>
            <a:pPr algn="ctr">
              <a:defRPr sz="1200" b="1" cap="all">
                <a:solidFill>
                  <a:srgbClr val="4C5E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/>
              <a:t>Networking</a:t>
            </a:r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I’ve got a vast list of contacts that includes buyers, sellers, contractors, mortgage pros and other trusted professionals to help in any area you need.</a:t>
            </a:r>
          </a:p>
        </p:txBody>
      </p:sp>
      <p:sp>
        <p:nvSpPr>
          <p:cNvPr id="32" name="One Stop Shop…"/>
          <p:cNvSpPr txBox="1"/>
          <p:nvPr/>
        </p:nvSpPr>
        <p:spPr>
          <a:xfrm>
            <a:off x="23805860" y="23337522"/>
            <a:ext cx="5860656" cy="584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2" tIns="182872" rIns="182872" bIns="182872">
            <a:spAutoFit/>
          </a:bodyPr>
          <a:lstStyle/>
          <a:p>
            <a:pPr algn="ctr">
              <a:defRPr sz="1200" b="1" cap="all">
                <a:solidFill>
                  <a:srgbClr val="4C5E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/>
              <a:t>One Stop Shop</a:t>
            </a:r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I stay on top of trends and news in the industry to keep you informed of the market and answer any questions you may have. </a:t>
            </a:r>
          </a:p>
        </p:txBody>
      </p:sp>
      <p:sp>
        <p:nvSpPr>
          <p:cNvPr id="33" name="PLUS…I’ll be sure to keep in touch, providing you with information on the industry, or just to let you know I am thinking of you. I am always available for your real estate related needs. What’s more, due to my large network, I can even help you to help your friends and family all over the United States so that they, too, can enjoy a positive experience buying or selling. If you need a referral for an agent outside of our area, just give me a call!"/>
          <p:cNvSpPr txBox="1"/>
          <p:nvPr/>
        </p:nvSpPr>
        <p:spPr>
          <a:xfrm>
            <a:off x="4624980" y="29738324"/>
            <a:ext cx="25057304" cy="3816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2" tIns="182872" rIns="182872" bIns="182872">
            <a:spAutoFit/>
          </a:bodyPr>
          <a:lstStyle/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r>
              <a:rPr sz="4800"/>
              <a:t>PLUS…</a:t>
            </a:r>
            <a:r>
              <a:rPr sz="4400"/>
              <a:t>I’ll be sure to keep in touch, providing you with information on the industry, or just to let you know I am thinking of you. I am always available for your real estate related needs. What’s more, due to my large network, I can even help you to help your friends and family all over the United States so that they, too, can enjoy a positive experience buying or selling. If you need a referral for an agent outside of our area, just give me a call!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modified xsi:type="dcterms:W3CDTF">2021-12-10T17:59:28Z</dcterms:modified>
</cp:coreProperties>
</file>