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2672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5" d="100"/>
          <a:sy n="15" d="100"/>
        </p:scale>
        <p:origin x="2198" y="62"/>
      </p:cViewPr>
      <p:guideLst>
        <p:guide orient="horz" pos="12672"/>
        <p:guide pos="9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1785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914400" latinLnBrk="0">
      <a:defRPr>
        <a:latin typeface="+mn-lt"/>
        <a:ea typeface="+mn-ea"/>
        <a:cs typeface="+mn-cs"/>
        <a:sym typeface="Helvetica Neue"/>
      </a:defRPr>
    </a:lvl2pPr>
    <a:lvl3pPr indent="1828800" latinLnBrk="0">
      <a:defRPr>
        <a:latin typeface="+mn-lt"/>
        <a:ea typeface="+mn-ea"/>
        <a:cs typeface="+mn-cs"/>
        <a:sym typeface="Helvetica Neue"/>
      </a:defRPr>
    </a:lvl3pPr>
    <a:lvl4pPr indent="2743200" latinLnBrk="0">
      <a:defRPr>
        <a:latin typeface="+mn-lt"/>
        <a:ea typeface="+mn-ea"/>
        <a:cs typeface="+mn-cs"/>
        <a:sym typeface="Helvetica Neue"/>
      </a:defRPr>
    </a:lvl4pPr>
    <a:lvl5pPr indent="3657600" latinLnBrk="0">
      <a:defRPr>
        <a:latin typeface="+mn-lt"/>
        <a:ea typeface="+mn-ea"/>
        <a:cs typeface="+mn-cs"/>
        <a:sym typeface="Helvetica Neue"/>
      </a:defRPr>
    </a:lvl5pPr>
    <a:lvl6pPr indent="4572000" latinLnBrk="0">
      <a:defRPr>
        <a:latin typeface="+mn-lt"/>
        <a:ea typeface="+mn-ea"/>
        <a:cs typeface="+mn-cs"/>
        <a:sym typeface="Helvetica Neue"/>
      </a:defRPr>
    </a:lvl6pPr>
    <a:lvl7pPr indent="5486400" latinLnBrk="0">
      <a:defRPr>
        <a:latin typeface="+mn-lt"/>
        <a:ea typeface="+mn-ea"/>
        <a:cs typeface="+mn-cs"/>
        <a:sym typeface="Helvetica Neue"/>
      </a:defRPr>
    </a:lvl7pPr>
    <a:lvl8pPr indent="6400800" latinLnBrk="0">
      <a:defRPr>
        <a:latin typeface="+mn-lt"/>
        <a:ea typeface="+mn-ea"/>
        <a:cs typeface="+mn-cs"/>
        <a:sym typeface="Helvetica Neue"/>
      </a:defRPr>
    </a:lvl8pPr>
    <a:lvl9pPr indent="73152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658042" y="4516966"/>
            <a:ext cx="24871684" cy="978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52962" y="14305280"/>
            <a:ext cx="12176764" cy="2592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200" y="38009583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0" marR="0" indent="-98988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0454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8742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1703048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353185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Tx/>
        <a:buFont typeface="Arial"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9600" cy="40245436"/>
          </a:xfrm>
          <a:prstGeom prst="rect">
            <a:avLst/>
          </a:prstGeom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1160240" y="36169146"/>
            <a:ext cx="28057920" cy="2339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defRPr sz="16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6400" dirty="0"/>
              <a:t>Información de contacto del agente / Foto(s) aquí.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6400" dirty="0"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4" y="13231622"/>
            <a:ext cx="7384788" cy="27017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A home is one of the largest and most significant purchases made in life. And while I can help make it a positive experience for you all around, whether buying or selling, there are some other things I can provide that you may not know!"/>
          <p:cNvSpPr txBox="1"/>
          <p:nvPr/>
        </p:nvSpPr>
        <p:spPr>
          <a:xfrm>
            <a:off x="831040" y="16653388"/>
            <a:ext cx="29427520" cy="2769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>
            <a:lvl1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5200" dirty="0"/>
              <a:t>Una casa es una de las compras más grandes y significativas que se hacen en la vida. Y aunque puedo ayudar a que sea una experiencia positiva para usted en todo momento, ya sea la compra o la venta, ¡hay algunas otras cosas que puedo proporcionar que tal vez no conozca!</a:t>
            </a:r>
            <a:endParaRPr sz="5200" dirty="0"/>
          </a:p>
        </p:txBody>
      </p:sp>
      <p:pic>
        <p:nvPicPr>
          <p:cNvPr id="24" name="YourRealEstateAgent-icons-04.png" descr="YourRealEstateAgent-icons-04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6186" y="192259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YourRealEstateAgent-icons-05.png" descr="YourRealEstateAgent-icons-05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18" y="29003020"/>
            <a:ext cx="7620004" cy="496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YourRealEstateAgent-icons-02.png" descr="YourRealEstateAgent-icons-02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02" y="190735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YourRealEstateAgent-icons-03.png" descr="YourRealEstateAgent-icons-03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2598" y="19378386"/>
            <a:ext cx="7620004" cy="496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YourRealEstateAgent-icons-01.png" descr="YourRealEstateAgent-icons-01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6" y="19070038"/>
            <a:ext cx="7620004" cy="497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A Smooth Transaction…"/>
          <p:cNvSpPr txBox="1"/>
          <p:nvPr/>
        </p:nvSpPr>
        <p:spPr>
          <a:xfrm>
            <a:off x="1200478" y="23337520"/>
            <a:ext cx="7020044" cy="658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VE" sz="4800" dirty="0"/>
              <a:t>Una transacción sin problemas</a:t>
            </a:r>
            <a:endParaRPr sz="4800" dirty="0"/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4400" dirty="0"/>
              <a:t>Con excepcionales habilidades de ventas y marketing, negociaré un precio justo y competitivo para usted, ya sea que esté comprando o vendiendo una casa.</a:t>
            </a:r>
            <a:endParaRPr sz="4400" dirty="0"/>
          </a:p>
        </p:txBody>
      </p:sp>
      <p:sp>
        <p:nvSpPr>
          <p:cNvPr id="30" name="Save Time &amp; Energy…"/>
          <p:cNvSpPr txBox="1"/>
          <p:nvPr/>
        </p:nvSpPr>
        <p:spPr>
          <a:xfrm>
            <a:off x="8815162" y="23337520"/>
            <a:ext cx="6337884" cy="658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VE" sz="4800" dirty="0"/>
              <a:t>Ahorrar tiempo y energía</a:t>
            </a:r>
            <a:endParaRPr sz="4800" dirty="0"/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4400" dirty="0"/>
              <a:t>Desde el marketing hasta el papeleo y todo lo demás, me encargaré de los detalles y del trabajo duro para que usted no tenga que hacerlo.</a:t>
            </a:r>
            <a:endParaRPr sz="4400" dirty="0"/>
          </a:p>
        </p:txBody>
      </p:sp>
      <p:sp>
        <p:nvSpPr>
          <p:cNvPr id="31" name="Networking…"/>
          <p:cNvSpPr txBox="1"/>
          <p:nvPr/>
        </p:nvSpPr>
        <p:spPr>
          <a:xfrm>
            <a:off x="16282454" y="23337520"/>
            <a:ext cx="7035060" cy="652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VE" sz="4800" dirty="0"/>
              <a:t>Red de contactos</a:t>
            </a:r>
            <a:endParaRPr sz="4800" dirty="0"/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4400" dirty="0"/>
              <a:t>Tengo una amplia lista de contactos que incluye compradores, vendedores, contratistas, profesionales hipotecarios y otros profesionales de confianza para ayudarle en cualquier área que necesite.</a:t>
            </a:r>
            <a:endParaRPr sz="4400" dirty="0"/>
          </a:p>
        </p:txBody>
      </p:sp>
      <p:sp>
        <p:nvSpPr>
          <p:cNvPr id="32" name="One Stop Shop…"/>
          <p:cNvSpPr txBox="1"/>
          <p:nvPr/>
        </p:nvSpPr>
        <p:spPr>
          <a:xfrm>
            <a:off x="23342602" y="23337522"/>
            <a:ext cx="7203588" cy="726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2872" tIns="182872" rIns="182872" bIns="182872">
            <a:spAutoFit/>
          </a:bodyPr>
          <a:lstStyle/>
          <a:p>
            <a:pPr algn="ctr">
              <a:defRPr sz="1200" b="1" cap="all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VE" sz="4800" dirty="0"/>
              <a:t>Una ventanilla única</a:t>
            </a:r>
            <a:endParaRPr sz="4800" dirty="0"/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4400" dirty="0"/>
              <a:t>Me mantengo al tanto de las tendencias y noticias del sector para mantenerte informado del mercado y responder a cualquier pregunta que puedas tener.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35606" y="29923924"/>
            <a:ext cx="25822956" cy="5539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72" tIns="182872" rIns="182872" bIns="182872" numCol="1" spcCol="38100" rtlCol="0" anchor="t">
            <a:spAutoFit/>
          </a:bodyPr>
          <a:lstStyle/>
          <a:p>
            <a:r>
              <a:rPr lang="es-ES" sz="4800" b="1" dirty="0"/>
              <a:t>ADEMÁS... </a:t>
            </a:r>
            <a:r>
              <a:rPr lang="es-ES" sz="4800" dirty="0"/>
              <a:t>me aseguraré de mantenerme en contacto, proporcionándole información sobre el sector, o simplemente para hacerle saber que estoy pensando en usted. Siempre estoy disponible para sus necesidades relacionadas con el sector inmobiliario. Es más, debido a mi gran red de contactos, puedo incluso ayudarle a ayudar a sus amigos y familiares en todo Estados Unidos para que ellos también puedan disfrutar de una experiencia positiva comprando o vendiendo. Si necesita una referencia para un agente fuera de nuestra área, ¡sólo llámeme!</a:t>
            </a:r>
            <a:endParaRPr lang="es-VE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modified xsi:type="dcterms:W3CDTF">2022-02-04T17:49:38Z</dcterms:modified>
</cp:coreProperties>
</file>