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9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7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1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F2BB-664A-432F-9F6C-F77D96E16B4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FE4B6-4C1D-4D40-8925-1B8467AAC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4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woman, indoor, holding&#10;&#10;Description automatically generated">
            <a:extLst>
              <a:ext uri="{FF2B5EF4-FFF2-40B4-BE49-F238E27FC236}">
                <a16:creationId xmlns:a16="http://schemas.microsoft.com/office/drawing/2014/main" id="{BFEA69C6-EF5C-425A-B7A2-31C01D289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2"/>
            <a:ext cx="7772400" cy="100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2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F4C8303D-C7C2-44B9-87F8-3287DB3FB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84"/>
            <a:ext cx="7772400" cy="100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7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686095-5286-41DB-8E53-344224165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70"/>
            <a:ext cx="7772400" cy="100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54F19AD8-167B-4C66-8E02-DB47027CF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18"/>
            <a:ext cx="7772400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3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6DFBA2-7780-407D-A128-2CC223AAB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83"/>
            <a:ext cx="7772400" cy="100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2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60CC19BB-74A3-4F6E-8252-888596D49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"/>
            <a:ext cx="7772400" cy="100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0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5E3CE96B-2C95-41E5-BECE-9659C06F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"/>
            <a:ext cx="7772400" cy="100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605BDF3E-7CE8-444E-B3BE-CEE8839EB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83"/>
            <a:ext cx="7772400" cy="1005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3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E009EA-36B3-41A2-B4F7-2AA7B828D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3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4234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Escobar</dc:creator>
  <cp:lastModifiedBy>Julia Escobar</cp:lastModifiedBy>
  <cp:revision>1</cp:revision>
  <dcterms:created xsi:type="dcterms:W3CDTF">2019-06-25T11:52:06Z</dcterms:created>
  <dcterms:modified xsi:type="dcterms:W3CDTF">2019-07-01T11:17:53Z</dcterms:modified>
</cp:coreProperties>
</file>