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39" d="100"/>
          <a:sy n="39" d="100"/>
        </p:scale>
        <p:origin x="165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646133"/>
            <a:ext cx="8549640" cy="350181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5282989"/>
            <a:ext cx="7543800" cy="242845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BA29-B46C-450B-9BC5-0E7105203A63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185F-B05E-4F21-95F2-984C7C47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8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BA29-B46C-450B-9BC5-0E7105203A63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185F-B05E-4F21-95F2-984C7C47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1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535517"/>
            <a:ext cx="2168843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535517"/>
            <a:ext cx="6380798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BA29-B46C-450B-9BC5-0E7105203A63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185F-B05E-4F21-95F2-984C7C47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7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BA29-B46C-450B-9BC5-0E7105203A63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185F-B05E-4F21-95F2-984C7C47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0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2507618"/>
            <a:ext cx="8675370" cy="418401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6731215"/>
            <a:ext cx="8675370" cy="220027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BA29-B46C-450B-9BC5-0E7105203A63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185F-B05E-4F21-95F2-984C7C47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8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BA29-B46C-450B-9BC5-0E7105203A63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185F-B05E-4F21-95F2-984C7C47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0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35519"/>
            <a:ext cx="867537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2465706"/>
            <a:ext cx="4255174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3674110"/>
            <a:ext cx="4255174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2465706"/>
            <a:ext cx="4276130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3674110"/>
            <a:ext cx="4276130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BA29-B46C-450B-9BC5-0E7105203A63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185F-B05E-4F21-95F2-984C7C47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12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BA29-B46C-450B-9BC5-0E7105203A63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185F-B05E-4F21-95F2-984C7C47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6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BA29-B46C-450B-9BC5-0E7105203A63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185F-B05E-4F21-95F2-984C7C47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0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448226"/>
            <a:ext cx="5092065" cy="71479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BA29-B46C-450B-9BC5-0E7105203A63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185F-B05E-4F21-95F2-984C7C47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8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448226"/>
            <a:ext cx="5092065" cy="71479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BA29-B46C-450B-9BC5-0E7105203A63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185F-B05E-4F21-95F2-984C7C47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2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535519"/>
            <a:ext cx="867537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677584"/>
            <a:ext cx="867537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DBA29-B46C-450B-9BC5-0E7105203A63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9322649"/>
            <a:ext cx="339471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8185F-B05E-4F21-95F2-984C7C47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1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490564-C082-469C-A102-385B99F69328}"/>
              </a:ext>
            </a:extLst>
          </p:cNvPr>
          <p:cNvSpPr txBox="1"/>
          <p:nvPr/>
        </p:nvSpPr>
        <p:spPr>
          <a:xfrm>
            <a:off x="1774454" y="8927660"/>
            <a:ext cx="650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Agent Name | Phone | website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400" y="8759208"/>
            <a:ext cx="1955800" cy="11371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0058400" cy="842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376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2021-04-08T16:52:39Z</dcterms:created>
  <dcterms:modified xsi:type="dcterms:W3CDTF">2021-04-08T17:10:21Z</dcterms:modified>
</cp:coreProperties>
</file>