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0058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39" d="100"/>
          <a:sy n="39" d="100"/>
        </p:scale>
        <p:origin x="165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646133"/>
            <a:ext cx="8549640" cy="3501813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5282989"/>
            <a:ext cx="7543800" cy="2428451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BA29-B46C-450B-9BC5-0E7105203A63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185F-B05E-4F21-95F2-984C7C4768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382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BA29-B46C-450B-9BC5-0E7105203A63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185F-B05E-4F21-95F2-984C7C4768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815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535517"/>
            <a:ext cx="2168843" cy="852402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535517"/>
            <a:ext cx="6380798" cy="852402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BA29-B46C-450B-9BC5-0E7105203A63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185F-B05E-4F21-95F2-984C7C4768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279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BA29-B46C-450B-9BC5-0E7105203A63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185F-B05E-4F21-95F2-984C7C4768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205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2507618"/>
            <a:ext cx="8675370" cy="4184014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6731215"/>
            <a:ext cx="8675370" cy="2200274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BA29-B46C-450B-9BC5-0E7105203A63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185F-B05E-4F21-95F2-984C7C4768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289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677584"/>
            <a:ext cx="4274820" cy="638196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677584"/>
            <a:ext cx="4274820" cy="638196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BA29-B46C-450B-9BC5-0E7105203A63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185F-B05E-4F21-95F2-984C7C4768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107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35519"/>
            <a:ext cx="8675370" cy="194415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2465706"/>
            <a:ext cx="4255174" cy="1208404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3674110"/>
            <a:ext cx="4255174" cy="540406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2465706"/>
            <a:ext cx="4276130" cy="1208404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3674110"/>
            <a:ext cx="4276130" cy="540406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BA29-B46C-450B-9BC5-0E7105203A63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185F-B05E-4F21-95F2-984C7C4768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012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BA29-B46C-450B-9BC5-0E7105203A63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185F-B05E-4F21-95F2-984C7C4768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6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BA29-B46C-450B-9BC5-0E7105203A63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185F-B05E-4F21-95F2-984C7C4768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508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670560"/>
            <a:ext cx="3244096" cy="23469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448226"/>
            <a:ext cx="5092065" cy="7147983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3017520"/>
            <a:ext cx="3244096" cy="5590329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BA29-B46C-450B-9BC5-0E7105203A63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185F-B05E-4F21-95F2-984C7C4768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983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670560"/>
            <a:ext cx="3244096" cy="23469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448226"/>
            <a:ext cx="5092065" cy="7147983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3017520"/>
            <a:ext cx="3244096" cy="5590329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BA29-B46C-450B-9BC5-0E7105203A63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185F-B05E-4F21-95F2-984C7C4768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724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535519"/>
            <a:ext cx="8675370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677584"/>
            <a:ext cx="8675370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9322649"/>
            <a:ext cx="226314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EDBA29-B46C-450B-9BC5-0E7105203A63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9322649"/>
            <a:ext cx="339471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9322649"/>
            <a:ext cx="226314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38185F-B05E-4F21-95F2-984C7C4768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219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7490564-C082-469C-A102-385B99F69328}"/>
              </a:ext>
            </a:extLst>
          </p:cNvPr>
          <p:cNvSpPr txBox="1"/>
          <p:nvPr/>
        </p:nvSpPr>
        <p:spPr>
          <a:xfrm>
            <a:off x="1774454" y="8927660"/>
            <a:ext cx="6502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Agent Name | Phone | website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9400" y="8759208"/>
            <a:ext cx="1955800" cy="113712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"/>
            <a:ext cx="10058400" cy="8429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03762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</TotalTime>
  <Words>6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4</cp:revision>
  <dcterms:created xsi:type="dcterms:W3CDTF">2021-04-08T16:52:39Z</dcterms:created>
  <dcterms:modified xsi:type="dcterms:W3CDTF">2021-04-08T17:10:21Z</dcterms:modified>
</cp:coreProperties>
</file>