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39" d="100"/>
          <a:sy n="39" d="100"/>
        </p:scale>
        <p:origin x="15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1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7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1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3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3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9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2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5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774" y="6581274"/>
            <a:ext cx="1712386" cy="1787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10058401" cy="84681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4875" y="7261157"/>
            <a:ext cx="15335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1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2021-04-13T18:26:07Z</dcterms:created>
  <dcterms:modified xsi:type="dcterms:W3CDTF">2021-04-15T17:56:41Z</dcterms:modified>
</cp:coreProperties>
</file>