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>
        <p:scale>
          <a:sx n="60" d="100"/>
          <a:sy n="60" d="100"/>
        </p:scale>
        <p:origin x="18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1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7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1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3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3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9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3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2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32F2-9161-4874-955A-857EB8F57D3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D4BF-7874-4B8F-A499-F7B72CA0D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5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7958" y="7451469"/>
            <a:ext cx="1587241" cy="84931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7958" y="6787071"/>
            <a:ext cx="1143000" cy="99884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000" y="761488"/>
            <a:ext cx="9829800" cy="696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31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53</cp:revision>
  <dcterms:created xsi:type="dcterms:W3CDTF">2021-04-13T18:26:07Z</dcterms:created>
  <dcterms:modified xsi:type="dcterms:W3CDTF">2021-04-15T19:42:10Z</dcterms:modified>
</cp:coreProperties>
</file>