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3" autoAdjust="0"/>
    <p:restoredTop sz="94660"/>
  </p:normalViewPr>
  <p:slideViewPr>
    <p:cSldViewPr snapToGrid="0">
      <p:cViewPr>
        <p:scale>
          <a:sx n="60" d="100"/>
          <a:sy n="60" d="100"/>
        </p:scale>
        <p:origin x="902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646133"/>
            <a:ext cx="8549640" cy="350181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5282989"/>
            <a:ext cx="7543800" cy="242845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6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5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535517"/>
            <a:ext cx="2168843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535517"/>
            <a:ext cx="6380798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18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70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2507618"/>
            <a:ext cx="8675370" cy="418401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6731215"/>
            <a:ext cx="8675370" cy="220027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1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39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35519"/>
            <a:ext cx="8675370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2465706"/>
            <a:ext cx="4255174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3674110"/>
            <a:ext cx="4255174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2465706"/>
            <a:ext cx="4276130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3674110"/>
            <a:ext cx="4276130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3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9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34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448226"/>
            <a:ext cx="5092065" cy="71479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448226"/>
            <a:ext cx="5092065" cy="71479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28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535519"/>
            <a:ext cx="867537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677584"/>
            <a:ext cx="867537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9322649"/>
            <a:ext cx="339471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50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490564-C082-469C-A102-385B99F69328}"/>
              </a:ext>
            </a:extLst>
          </p:cNvPr>
          <p:cNvSpPr txBox="1"/>
          <p:nvPr/>
        </p:nvSpPr>
        <p:spPr>
          <a:xfrm>
            <a:off x="1898650" y="9285878"/>
            <a:ext cx="626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Agent Name | Phone | website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662" y="8965180"/>
            <a:ext cx="1601537" cy="931152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7958" y="7451469"/>
            <a:ext cx="1587241" cy="849313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7958" y="6787071"/>
            <a:ext cx="1143000" cy="998845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890630"/>
            <a:ext cx="10058400" cy="690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315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54</cp:revision>
  <dcterms:created xsi:type="dcterms:W3CDTF">2021-04-13T18:26:07Z</dcterms:created>
  <dcterms:modified xsi:type="dcterms:W3CDTF">2021-04-15T19:44:03Z</dcterms:modified>
</cp:coreProperties>
</file>