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26" y="6414761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Depositphotos_130933504_xl-2015.jpg" descr="Depositphotos_130933504_xl-2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41" y="-18292"/>
            <a:ext cx="3417565" cy="653416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3"/>
          <p:cNvSpPr txBox="1"/>
          <p:nvPr/>
        </p:nvSpPr>
        <p:spPr>
          <a:xfrm>
            <a:off x="3308672" y="58496"/>
            <a:ext cx="979715" cy="5891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0100" b="1">
                <a:solidFill>
                  <a:srgbClr val="0469F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</a:t>
            </a:r>
            <a:endParaRPr dirty="0"/>
          </a:p>
          <a:p>
            <a:pPr>
              <a:defRPr sz="10100" b="1">
                <a:solidFill>
                  <a:srgbClr val="0469F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A</a:t>
            </a:r>
          </a:p>
          <a:p>
            <a:pPr>
              <a:defRPr sz="10100" b="1">
                <a:solidFill>
                  <a:srgbClr val="0469F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</a:t>
            </a:r>
          </a:p>
          <a:p>
            <a:pPr>
              <a:defRPr sz="10100" b="1">
                <a:solidFill>
                  <a:srgbClr val="0469F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</a:t>
            </a:r>
          </a:p>
        </p:txBody>
      </p:sp>
      <p:sp>
        <p:nvSpPr>
          <p:cNvPr id="96" name="TextBox 4"/>
          <p:cNvSpPr txBox="1"/>
          <p:nvPr/>
        </p:nvSpPr>
        <p:spPr>
          <a:xfrm>
            <a:off x="4426497" y="318945"/>
            <a:ext cx="3992881" cy="893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600">
                <a:solidFill>
                  <a:srgbClr val="56BCF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- Sanitize</a:t>
            </a:r>
          </a:p>
        </p:txBody>
      </p:sp>
      <p:sp>
        <p:nvSpPr>
          <p:cNvPr id="97" name="TextBox 5"/>
          <p:cNvSpPr txBox="1"/>
          <p:nvPr/>
        </p:nvSpPr>
        <p:spPr>
          <a:xfrm>
            <a:off x="4426497" y="1634303"/>
            <a:ext cx="3992881" cy="893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600">
                <a:solidFill>
                  <a:srgbClr val="56BCF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- Airways</a:t>
            </a:r>
          </a:p>
        </p:txBody>
      </p:sp>
      <p:sp>
        <p:nvSpPr>
          <p:cNvPr id="98" name="TextBox 6"/>
          <p:cNvSpPr txBox="1"/>
          <p:nvPr/>
        </p:nvSpPr>
        <p:spPr>
          <a:xfrm>
            <a:off x="4426497" y="3324604"/>
            <a:ext cx="5032548" cy="893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600">
                <a:solidFill>
                  <a:srgbClr val="56BCF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- Footwear</a:t>
            </a:r>
          </a:p>
        </p:txBody>
      </p:sp>
      <p:sp>
        <p:nvSpPr>
          <p:cNvPr id="99" name="TextBox 7"/>
          <p:cNvSpPr txBox="1"/>
          <p:nvPr/>
        </p:nvSpPr>
        <p:spPr>
          <a:xfrm>
            <a:off x="4426497" y="4866472"/>
            <a:ext cx="5173226" cy="8936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600">
                <a:solidFill>
                  <a:srgbClr val="56BCF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- Eyes Only</a:t>
            </a:r>
          </a:p>
        </p:txBody>
      </p:sp>
      <p:sp>
        <p:nvSpPr>
          <p:cNvPr id="100" name="Sanitizing the home after showings."/>
          <p:cNvSpPr txBox="1"/>
          <p:nvPr/>
        </p:nvSpPr>
        <p:spPr>
          <a:xfrm>
            <a:off x="4920994" y="1091810"/>
            <a:ext cx="3881262" cy="543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07000"/>
              </a:lnSpc>
              <a:defRPr sz="1400" b="1"/>
            </a:pPr>
            <a:r>
              <a:rPr lang="en-US" b="0" dirty="0"/>
              <a:t>We will make sure your home is completely </a:t>
            </a:r>
            <a:r>
              <a:rPr lang="en-US" b="1" dirty="0"/>
              <a:t>sanitized</a:t>
            </a:r>
            <a:r>
              <a:rPr lang="en-US" b="0" dirty="0"/>
              <a:t> after showing.</a:t>
            </a:r>
            <a:endParaRPr b="0" dirty="0"/>
          </a:p>
        </p:txBody>
      </p:sp>
      <p:sp>
        <p:nvSpPr>
          <p:cNvPr id="101" name="Airways covered with masks. If a buyer doesn’t have…"/>
          <p:cNvSpPr txBox="1"/>
          <p:nvPr/>
        </p:nvSpPr>
        <p:spPr>
          <a:xfrm>
            <a:off x="4920994" y="2500516"/>
            <a:ext cx="4057586" cy="77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07000"/>
              </a:lnSpc>
              <a:defRPr sz="1400" b="1"/>
            </a:pPr>
            <a:r>
              <a:rPr lang="en-US" b="0" dirty="0"/>
              <a:t>Everyone coming into your home will have their </a:t>
            </a:r>
            <a:r>
              <a:rPr lang="en-US" b="1" dirty="0"/>
              <a:t>“airways’ covered by wearing a mask.</a:t>
            </a:r>
            <a:r>
              <a:rPr lang="en-US" b="0" dirty="0"/>
              <a:t> </a:t>
            </a:r>
            <a:r>
              <a:rPr b="0" dirty="0"/>
              <a:t>If a buyer doesn’t have one</a:t>
            </a:r>
            <a:r>
              <a:rPr lang="en-US" b="0" dirty="0"/>
              <a:t> </a:t>
            </a:r>
            <a:r>
              <a:rPr b="0" dirty="0"/>
              <a:t>already, one will be provided.</a:t>
            </a:r>
          </a:p>
        </p:txBody>
      </p:sp>
      <p:sp>
        <p:nvSpPr>
          <p:cNvPr id="103" name="Eyes Only: There will be a no-touch policy in place,…"/>
          <p:cNvSpPr txBox="1"/>
          <p:nvPr/>
        </p:nvSpPr>
        <p:spPr>
          <a:xfrm>
            <a:off x="4920993" y="5744787"/>
            <a:ext cx="4057587" cy="1004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107000"/>
              </a:lnSpc>
              <a:defRPr sz="1400" b="1"/>
            </a:pPr>
            <a:r>
              <a:rPr lang="en-US" b="0" dirty="0"/>
              <a:t>Prior to showings, all doors and cabinets will be opened so buyers will not touch any service. In addition, everyone will </a:t>
            </a:r>
            <a:r>
              <a:rPr lang="en-US" b="1" dirty="0"/>
              <a:t>wear </a:t>
            </a:r>
            <a:r>
              <a:rPr b="1" dirty="0"/>
              <a:t>sterile nitrile gloves</a:t>
            </a:r>
            <a:r>
              <a:rPr lang="en-US" b="1" dirty="0"/>
              <a:t> </a:t>
            </a:r>
            <a:r>
              <a:rPr lang="en-US" b="0" dirty="0"/>
              <a:t>which will be provided</a:t>
            </a:r>
            <a:r>
              <a:rPr b="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4A4B8E-8E99-4497-8E92-8647C60356D7}"/>
              </a:ext>
            </a:extLst>
          </p:cNvPr>
          <p:cNvSpPr txBox="1"/>
          <p:nvPr/>
        </p:nvSpPr>
        <p:spPr>
          <a:xfrm>
            <a:off x="4920994" y="4231146"/>
            <a:ext cx="377042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Everyone entering the home will either </a:t>
            </a: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remove their footwear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j-ea"/>
                <a:cs typeface="+mj-cs"/>
                <a:sym typeface="Calibri"/>
              </a:rPr>
              <a:t> or wear disposable booties.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102</Words>
  <Application>Microsoft Office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Darryl-Desktop</dc:creator>
  <cp:lastModifiedBy>Darryl Davis</cp:lastModifiedBy>
  <cp:revision>5</cp:revision>
  <dcterms:modified xsi:type="dcterms:W3CDTF">2020-05-11T14:09:02Z</dcterms:modified>
</cp:coreProperties>
</file>