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164510" y="1129241"/>
            <a:ext cx="6217921" cy="2447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38240" y="3576320"/>
            <a:ext cx="3044191" cy="6482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004538" y="9476626"/>
            <a:ext cx="232876" cy="22850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776287"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93675" marR="0" indent="-193675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11663" marR="0" indent="-222725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9905" marR="0" indent="-26203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462193" marR="0" indent="-296968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801635" marR="0" indent="-24747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01136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46856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292576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382963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s a seller’s agent, my fiduciary responsibility is to the home seller.…"/>
          <p:cNvSpPr txBox="1"/>
          <p:nvPr/>
        </p:nvSpPr>
        <p:spPr>
          <a:xfrm>
            <a:off x="378960" y="9360444"/>
            <a:ext cx="7014480" cy="795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600">
                <a:latin typeface="Calibri"/>
                <a:ea typeface="Calibri"/>
                <a:cs typeface="Calibri"/>
                <a:sym typeface="Calibri"/>
              </a:defRPr>
            </a:pPr>
            <a:r>
              <a:t>Agent Contact Info / Photo(s) Here.</a:t>
            </a:r>
          </a:p>
          <a:p>
            <a:pPr>
              <a:defRPr sz="1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21" name="Power-Agent-FINAL-LOGO.png" descr="Power-Agent-FINAL-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51603" y="9420671"/>
            <a:ext cx="1846197" cy="6754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The-6-Step-Home-Buying-Process HEADER-01.png" descr="The-6-Step-Home-Buying-Process HEADER-01.png"/>
          <p:cNvPicPr>
            <a:picLocks noChangeAspect="1"/>
          </p:cNvPicPr>
          <p:nvPr/>
        </p:nvPicPr>
        <p:blipFill>
          <a:blip r:embed="rId3">
            <a:extLst/>
          </a:blip>
          <a:srcRect l="0" t="11912" r="0" b="0"/>
          <a:stretch>
            <a:fillRect/>
          </a:stretch>
        </p:blipFill>
        <p:spPr>
          <a:xfrm>
            <a:off x="0" y="58041"/>
            <a:ext cx="7772400" cy="245050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he 6-Step Home…"/>
          <p:cNvSpPr txBox="1"/>
          <p:nvPr/>
        </p:nvSpPr>
        <p:spPr>
          <a:xfrm>
            <a:off x="-1055246" y="157481"/>
            <a:ext cx="7241291" cy="1259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ts val="5800"/>
              </a:lnSpc>
              <a:defRPr sz="3800">
                <a:solidFill>
                  <a:srgbClr val="4190F7"/>
                </a:solidFill>
              </a:defRPr>
            </a:pPr>
            <a:r>
              <a:t>The </a:t>
            </a:r>
            <a:r>
              <a:rPr b="1"/>
              <a:t>6-Step Home </a:t>
            </a:r>
            <a:endParaRPr b="1"/>
          </a:p>
          <a:p>
            <a:pPr algn="ctr">
              <a:lnSpc>
                <a:spcPts val="5800"/>
              </a:lnSpc>
              <a:defRPr sz="3800">
                <a:solidFill>
                  <a:srgbClr val="4190F7"/>
                </a:solidFill>
              </a:defRPr>
            </a:pPr>
            <a:r>
              <a:rPr b="1"/>
              <a:t>Buying Process</a:t>
            </a:r>
          </a:p>
        </p:txBody>
      </p:sp>
      <p:pic>
        <p:nvPicPr>
          <p:cNvPr id="24" name="The-6-Step-Home-Buying-Process bluebar.png" descr="The-6-Step-Home-Buying-Process blueba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1622" y="2859154"/>
            <a:ext cx="6209156" cy="8790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The-6-Step-Home-Buying-Process bluebar.png" descr="The-6-Step-Home-Buying-Process blueba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1622" y="3862454"/>
            <a:ext cx="6209156" cy="8790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The-6-Step-Home-Buying-Process bluebar.png" descr="The-6-Step-Home-Buying-Process blueba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1622" y="4865754"/>
            <a:ext cx="6209156" cy="8790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The-6-Step-Home-Buying-Process bluebar.png" descr="The-6-Step-Home-Buying-Process blueba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1622" y="5869054"/>
            <a:ext cx="6209156" cy="8790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The-6-Step-Home-Buying-Process bluebar.png" descr="The-6-Step-Home-Buying-Process blueba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1622" y="6872354"/>
            <a:ext cx="6209156" cy="8790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The-6-Step-Home-Buying-Process bluebar.png" descr="The-6-Step-Home-Buying-Process blueba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1622" y="7875654"/>
            <a:ext cx="6209156" cy="879032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1. Inform"/>
          <p:cNvSpPr txBox="1"/>
          <p:nvPr/>
        </p:nvSpPr>
        <p:spPr>
          <a:xfrm>
            <a:off x="3232790" y="3068800"/>
            <a:ext cx="130682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1. Inform</a:t>
            </a:r>
          </a:p>
        </p:txBody>
      </p:sp>
      <p:sp>
        <p:nvSpPr>
          <p:cNvPr id="31" name="2. Ask Questions"/>
          <p:cNvSpPr txBox="1"/>
          <p:nvPr/>
        </p:nvSpPr>
        <p:spPr>
          <a:xfrm>
            <a:off x="2690461" y="4072100"/>
            <a:ext cx="2391478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2. Ask Questions</a:t>
            </a:r>
          </a:p>
        </p:txBody>
      </p:sp>
      <p:sp>
        <p:nvSpPr>
          <p:cNvPr id="32" name="3. Select Houses"/>
          <p:cNvSpPr txBox="1"/>
          <p:nvPr/>
        </p:nvSpPr>
        <p:spPr>
          <a:xfrm>
            <a:off x="2682052" y="5044713"/>
            <a:ext cx="240829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3. Select Houses</a:t>
            </a:r>
          </a:p>
        </p:txBody>
      </p:sp>
      <p:sp>
        <p:nvSpPr>
          <p:cNvPr id="33" name="4. Inspect"/>
          <p:cNvSpPr txBox="1"/>
          <p:nvPr/>
        </p:nvSpPr>
        <p:spPr>
          <a:xfrm>
            <a:off x="3173334" y="6030025"/>
            <a:ext cx="1425732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4. Inspect</a:t>
            </a:r>
          </a:p>
        </p:txBody>
      </p:sp>
      <p:sp>
        <p:nvSpPr>
          <p:cNvPr id="34" name="5. Paperwork"/>
          <p:cNvSpPr txBox="1"/>
          <p:nvPr/>
        </p:nvSpPr>
        <p:spPr>
          <a:xfrm>
            <a:off x="2936250" y="7056600"/>
            <a:ext cx="189990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5. Paperwork</a:t>
            </a:r>
          </a:p>
        </p:txBody>
      </p:sp>
      <p:sp>
        <p:nvSpPr>
          <p:cNvPr id="35" name="6. Ongoing Services"/>
          <p:cNvSpPr txBox="1"/>
          <p:nvPr/>
        </p:nvSpPr>
        <p:spPr>
          <a:xfrm>
            <a:off x="2461786" y="8013349"/>
            <a:ext cx="2848828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6. Ongoing Services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