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8" name="Shape 18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1164510" y="1129241"/>
            <a:ext cx="6217921" cy="24470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/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4338240" y="3576320"/>
            <a:ext cx="3044191" cy="648208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7004538" y="9476626"/>
            <a:ext cx="232876" cy="22850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776287">
              <a:defRPr sz="1000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  <p:transition xmlns:p14="http://schemas.microsoft.com/office/powerpoint/2010/main" spd="med" advClick="1"/>
  <p:txStyles>
    <p:titleStyle>
      <a:lvl1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776287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37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titleStyle>
    <p:bodyStyle>
      <a:lvl1pPr marL="193675" marR="0" indent="-193675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611663" marR="0" indent="-222725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1039905" marR="0" indent="-262030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1462193" marR="0" indent="-296968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1801635" marR="0" indent="-24747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01136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46856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2925762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382963" algn="l" defTabSz="776287" rtl="0" latinLnBrk="0">
        <a:lnSpc>
          <a:spcPct val="90000"/>
        </a:lnSpc>
        <a:spcBef>
          <a:spcPts val="800"/>
        </a:spcBef>
        <a:spcAft>
          <a:spcPts val="0"/>
        </a:spcAft>
        <a:buClrTx/>
        <a:buSzTx/>
        <a:buFont typeface="Arial"/>
        <a:buNone/>
        <a:tabLst/>
        <a:defRPr b="0" baseline="0" cap="none" i="0" spc="0" strike="noStrike" sz="2300" u="none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77628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GYARp11-01.png" descr="GYARp11-01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  <a:ln w="12700">
            <a:miter lim="400000"/>
          </a:ln>
        </p:spPr>
      </p:pic>
      <p:sp>
        <p:nvSpPr>
          <p:cNvPr id="21" name="As a seller’s agent, my fiduciary responsibility is to the home seller.…"/>
          <p:cNvSpPr txBox="1"/>
          <p:nvPr/>
        </p:nvSpPr>
        <p:spPr>
          <a:xfrm>
            <a:off x="175760" y="9592021"/>
            <a:ext cx="7014480" cy="332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b="1" sz="16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Agent Contact Info Here.</a:t>
            </a:r>
          </a:p>
        </p:txBody>
      </p:sp>
      <p:pic>
        <p:nvPicPr>
          <p:cNvPr id="22" name="Power-Agent-FINAL-LOGO.png" descr="Power-Agent-FINAL-LOGO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550104" y="9546415"/>
            <a:ext cx="1158797" cy="423951"/>
          </a:xfrm>
          <a:prstGeom prst="rect">
            <a:avLst/>
          </a:prstGeom>
          <a:ln w="12700">
            <a:miter lim="400000"/>
          </a:ln>
        </p:spPr>
      </p:pic>
      <p:sp>
        <p:nvSpPr>
          <p:cNvPr id="23" name="Advertising…"/>
          <p:cNvSpPr txBox="1"/>
          <p:nvPr/>
        </p:nvSpPr>
        <p:spPr>
          <a:xfrm>
            <a:off x="741606" y="2659381"/>
            <a:ext cx="2586394" cy="11201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0368" indent="-140368">
              <a:lnSpc>
                <a:spcPts val="3200"/>
              </a:lnSpc>
              <a:spcBef>
                <a:spcPts val="15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Advertising</a:t>
            </a:r>
          </a:p>
          <a:p>
            <a:pPr marL="140368" indent="-140368">
              <a:lnSpc>
                <a:spcPts val="3200"/>
              </a:lnSpc>
              <a:spcBef>
                <a:spcPts val="15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Yard Sign</a:t>
            </a:r>
          </a:p>
          <a:p>
            <a:pPr marL="140368" indent="-140368">
              <a:lnSpc>
                <a:spcPts val="3200"/>
              </a:lnSpc>
              <a:spcBef>
                <a:spcPts val="15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Limited Internet Exposure</a:t>
            </a:r>
          </a:p>
        </p:txBody>
      </p:sp>
      <p:sp>
        <p:nvSpPr>
          <p:cNvPr id="24" name="Advertising that rotates with other houses…"/>
          <p:cNvSpPr txBox="1"/>
          <p:nvPr/>
        </p:nvSpPr>
        <p:spPr>
          <a:xfrm>
            <a:off x="4310306" y="2659381"/>
            <a:ext cx="2775356" cy="5323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Advertising that rotates with other houses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Professional For Sale Sign, Rider Signs, and Directional Signs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International Internet Exposure to Buyers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Exposure to hundreds of Real Estate Agents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National Relocation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Exposure 24/7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Other Sellers Listed with Agents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Target Marketing Such as Mailings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Showing Feedback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Trained to Negotiate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Licensed by the State 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Other Advertising Vehicles</a:t>
            </a:r>
          </a:p>
          <a:p>
            <a:pPr marL="140368" indent="-140368">
              <a:spcBef>
                <a:spcPts val="600"/>
              </a:spcBef>
              <a:buSzPct val="100000"/>
              <a:buChar char="•"/>
              <a:defRPr sz="1400">
                <a:solidFill>
                  <a:srgbClr val="444444"/>
                </a:solidFill>
              </a:defRPr>
            </a:pPr>
            <a:r>
              <a:t>Exclusive Agent Marketing Tools, and much, much more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