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OME SELLER WORKSHOP.png" descr="HOME SELLER WORKSHO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" y="0"/>
            <a:ext cx="7771792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How to Successfully Sell Your Home in TODAY’S Market!"/>
          <p:cNvSpPr txBox="1"/>
          <p:nvPr/>
        </p:nvSpPr>
        <p:spPr>
          <a:xfrm>
            <a:off x="884877" y="1579706"/>
            <a:ext cx="600264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How to Successfully Sell Your Home in TODAY’S Market! </a:t>
            </a:r>
          </a:p>
        </p:txBody>
      </p:sp>
      <p:sp>
        <p:nvSpPr>
          <p:cNvPr id="22" name="DATE AND TIME"/>
          <p:cNvSpPr txBox="1"/>
          <p:nvPr/>
        </p:nvSpPr>
        <p:spPr>
          <a:xfrm>
            <a:off x="459409" y="2102160"/>
            <a:ext cx="6853581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b="1" sz="240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DATE AND TIME</a:t>
            </a:r>
          </a:p>
        </p:txBody>
      </p:sp>
      <p:sp>
        <p:nvSpPr>
          <p:cNvPr id="23" name="Location Address"/>
          <p:cNvSpPr txBox="1"/>
          <p:nvPr/>
        </p:nvSpPr>
        <p:spPr>
          <a:xfrm>
            <a:off x="-1" y="2492842"/>
            <a:ext cx="7772401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sz="15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Location Address</a:t>
            </a:r>
          </a:p>
        </p:txBody>
      </p:sp>
      <p:sp>
        <p:nvSpPr>
          <p:cNvPr id="24" name="TO REGISTER CALL XXX-XXX-XXXX"/>
          <p:cNvSpPr txBox="1"/>
          <p:nvPr/>
        </p:nvSpPr>
        <p:spPr>
          <a:xfrm>
            <a:off x="-63164" y="2809558"/>
            <a:ext cx="7898728" cy="307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776287">
              <a:defRPr b="1" sz="1500">
                <a:solidFill>
                  <a:srgbClr val="53535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i="1"/>
              <a:t>Limited Seating!</a:t>
            </a:r>
            <a:r>
              <a:t> Call to Register: XXX-XXX-XXXX</a:t>
            </a:r>
          </a:p>
        </p:txBody>
      </p:sp>
      <p:sp>
        <p:nvSpPr>
          <p:cNvPr id="25" name="YOUR LOGO AND/OR PHOTO HERE"/>
          <p:cNvSpPr txBox="1"/>
          <p:nvPr/>
        </p:nvSpPr>
        <p:spPr>
          <a:xfrm>
            <a:off x="4961425" y="8505298"/>
            <a:ext cx="2641688" cy="51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776287">
              <a:defRPr b="1" sz="1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YOUR LOGO AND/OR PHOTO HERE</a:t>
            </a:r>
          </a:p>
        </p:txBody>
      </p:sp>
      <p:sp>
        <p:nvSpPr>
          <p:cNvPr id="26" name="Home Buying Myths vs. Realities…"/>
          <p:cNvSpPr txBox="1"/>
          <p:nvPr/>
        </p:nvSpPr>
        <p:spPr>
          <a:xfrm>
            <a:off x="213628" y="3386554"/>
            <a:ext cx="4504503" cy="425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How to price your home to sell quickly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How rising interest rates effect your sale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What difference does an agent make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The psychology of buyers and sellers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Marketing vs Advertising 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Staging your home to sell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The attorney’s role in closing</a:t>
            </a:r>
          </a:p>
          <a:p>
            <a:pPr marL="171450" indent="-171450" defTabSz="776287">
              <a:buSzPct val="100000"/>
              <a:buFont typeface="Arial"/>
              <a:buChar char="•"/>
              <a:defRPr sz="1600">
                <a:latin typeface="Georgia"/>
                <a:ea typeface="Georgia"/>
                <a:cs typeface="Georgia"/>
                <a:sym typeface="Georgia"/>
              </a:defRPr>
            </a:pPr>
            <a:r>
              <a:t>Investment planning for your future</a:t>
            </a:r>
            <a:endParaRPr b="1" u="sng"/>
          </a:p>
          <a:p>
            <a:pPr defTabSz="776287">
              <a:defRPr b="1" sz="1600" u="sng">
                <a:latin typeface="Georgia"/>
                <a:ea typeface="Georgia"/>
                <a:cs typeface="Georgia"/>
                <a:sym typeface="Georgia"/>
              </a:defRPr>
            </a:pPr>
          </a:p>
          <a:p>
            <a:pPr defTabSz="776287">
              <a:spcBef>
                <a:spcPts val="900"/>
              </a:spcBef>
              <a:defRPr b="1" sz="1600" u="sng">
                <a:latin typeface="Georgia"/>
                <a:ea typeface="Georgia"/>
                <a:cs typeface="Georgia"/>
                <a:sym typeface="Georgia"/>
              </a:defRPr>
            </a:pPr>
            <a:r>
              <a:t>SPECIAL GUEST SPEAKERS: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Real Estate Professional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Mortgage Specialist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Real Estate Attorney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Home Improvement Expert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Home Inspector Name</a:t>
            </a:r>
          </a:p>
          <a:p>
            <a:pPr marL="171450" indent="-171450" defTabSz="776287">
              <a:buSzPct val="100000"/>
              <a:buFont typeface="Arial"/>
              <a:buChar char="•"/>
              <a:defRPr sz="1700">
                <a:latin typeface="Georgia"/>
                <a:ea typeface="Georgia"/>
                <a:cs typeface="Georgia"/>
                <a:sym typeface="Georgia"/>
              </a:defRPr>
            </a:pPr>
            <a:r>
              <a:t>Moving Professional Name</a:t>
            </a:r>
          </a:p>
        </p:txBody>
      </p:sp>
      <p:sp>
        <p:nvSpPr>
          <p:cNvPr id="27" name="Your Name, REALTOR®…"/>
          <p:cNvSpPr txBox="1"/>
          <p:nvPr/>
        </p:nvSpPr>
        <p:spPr>
          <a:xfrm>
            <a:off x="304761" y="8324948"/>
            <a:ext cx="3422190" cy="123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776287">
              <a:defRPr b="1" sz="2000">
                <a:latin typeface="Georgia"/>
                <a:ea typeface="Georgia"/>
                <a:cs typeface="Georgia"/>
                <a:sym typeface="Georgia"/>
              </a:defRPr>
            </a:pPr>
            <a:r>
              <a:t>Your Name, </a:t>
            </a:r>
            <a:r>
              <a:rPr sz="1500"/>
              <a:t>REALTOR®</a:t>
            </a:r>
            <a:endParaRPr sz="1500"/>
          </a:p>
          <a:p>
            <a:pPr defTabSz="776287">
              <a:defRPr b="1" sz="1500">
                <a:latin typeface="Georgia"/>
                <a:ea typeface="Georgia"/>
                <a:cs typeface="Georgia"/>
                <a:sym typeface="Georgia"/>
              </a:defRPr>
            </a:pPr>
            <a:r>
              <a:t>Company Name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t>Phone Number 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t>Email </a:t>
            </a:r>
          </a:p>
          <a:p>
            <a:pPr defTabSz="776287">
              <a:defRPr sz="1500">
                <a:latin typeface="Georgia"/>
                <a:ea typeface="Georgia"/>
                <a:cs typeface="Georgia"/>
                <a:sym typeface="Georgia"/>
              </a:defRPr>
            </a:pPr>
            <a:r>
              <a:t>Website</a:t>
            </a:r>
          </a:p>
        </p:txBody>
      </p:sp>
      <p:pic>
        <p:nvPicPr>
          <p:cNvPr id="28" name="Image result for realtor disclaimer" descr="Image result for realtor disclaime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5600" y="9507536"/>
            <a:ext cx="731838" cy="344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ower-Agent-FINAL-LOGO.png" descr="Power-Agent-FINAL-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9905" y="9439109"/>
            <a:ext cx="1315676" cy="48134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Line"/>
          <p:cNvSpPr/>
          <p:nvPr/>
        </p:nvSpPr>
        <p:spPr>
          <a:xfrm>
            <a:off x="266636" y="8007367"/>
            <a:ext cx="7239128" cy="1"/>
          </a:xfrm>
          <a:prstGeom prst="line">
            <a:avLst/>
          </a:prstGeom>
          <a:ln w="254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