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88620" y="2346960"/>
            <a:ext cx="6995160" cy="77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hat you save in commission, you’ll lose in sales price. Statistically, agent-assisted homes sell for more.…"/>
          <p:cNvSpPr txBox="1"/>
          <p:nvPr/>
        </p:nvSpPr>
        <p:spPr>
          <a:xfrm>
            <a:off x="436244" y="3798887"/>
            <a:ext cx="3502662" cy="472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8775" indent="-346075" defTabSz="776287">
              <a:spcBef>
                <a:spcPts val="900"/>
              </a:spcBef>
              <a:buSzPct val="100000"/>
              <a:buAutoNum type="arabicPeriod" startAt="1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What you save in commission, you’ll lose in sales price. Statistically, agent-assisted homes sell for more.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 startAt="1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You run the risk of underpricing in a competitive market and selling for less.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There’s a danger of overpricing, which will cost time, exposure, and potential a sale.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Get mostly lookers versus serious pre-qualified buyers.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Difficulty in negotiating.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Not finding out buyers’ hidden objections.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Inexperience in handling objections once you find out what they are.</a:t>
            </a:r>
          </a:p>
          <a:p>
            <a:pPr marL="358775" indent="-346075" defTabSz="776287">
              <a:lnSpc>
                <a:spcPts val="1400"/>
              </a:lnSpc>
              <a:spcBef>
                <a:spcPts val="600"/>
              </a:spcBef>
              <a:buSzPct val="100000"/>
              <a:buAutoNum type="arabicPeriod" startAt="1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Create an urgency situation for yourself </a:t>
            </a:r>
            <a:r>
              <a:rPr i="1"/>
              <a:t>(i.e. if a listing agent is hired at the last minute, the house may not sell in time, forcing you to own two homes or giving  the house away)</a:t>
            </a:r>
            <a:r>
              <a:t>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9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Problems in financing – types of mortgages, where to go, creative financing, etc.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9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Lack of several different marketing tools – people don’t buy from specific ad.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9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Little or no advertising or internet exposure.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9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No follow up system to showings </a:t>
            </a:r>
            <a:r>
              <a:rPr i="1"/>
              <a:t>(i.e. broker call backs)</a:t>
            </a:r>
            <a:r>
              <a:t>.</a:t>
            </a:r>
          </a:p>
        </p:txBody>
      </p:sp>
      <p:sp>
        <p:nvSpPr>
          <p:cNvPr id="21" name="Buyer must sell his own house before he buys – we can work this out.…"/>
          <p:cNvSpPr txBox="1"/>
          <p:nvPr/>
        </p:nvSpPr>
        <p:spPr>
          <a:xfrm>
            <a:off x="4293869" y="3781425"/>
            <a:ext cx="3226437" cy="4706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Buyer must sell his own house before he buys – we can work this out.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Marketing expenses.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Lack of home selling experience.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Buyers’ reluctance on inspection details.</a:t>
            </a:r>
          </a:p>
          <a:p>
            <a:pPr marL="358775" indent="-346075" defTabSz="776287">
              <a:lnSpc>
                <a:spcPct val="69000"/>
              </a:lnSpc>
              <a:spcBef>
                <a:spcPts val="11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Don’t know how to justify the asking and selling price to the buyer and to the  bank.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Not being at home and missing “A+- Buyers”.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Allowing complete strangers have access to home.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People drive by and not keeping their appointment.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Buyers may become interested later and not remembering to follow-up.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Buyers take owners’ point-of-view with “grain of salt”.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Processing, settlement, closing problems – broker takes care of.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How long on market.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Handling legal matters safely.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Time. It takes a considerable amount of time to get the most return for your investment. For busy consumers, that’s difficult. </a:t>
            </a:r>
          </a:p>
        </p:txBody>
      </p:sp>
      <p:sp>
        <p:nvSpPr>
          <p:cNvPr id="22" name="26 REASONS WHY HOME OWNERS SHOULDN’T SELL THEIR OWN HOMES"/>
          <p:cNvSpPr txBox="1"/>
          <p:nvPr/>
        </p:nvSpPr>
        <p:spPr>
          <a:xfrm>
            <a:off x="3068319" y="363537"/>
            <a:ext cx="3502662" cy="73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15887" algn="ctr" defTabSz="776287">
              <a:spcBef>
                <a:spcPts val="100"/>
              </a:spcBef>
              <a:defRPr b="1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26 REASONS WHY HOME OWNERS SHOULDN’T SELL THEIR OWN HOMES</a:t>
            </a:r>
          </a:p>
        </p:txBody>
      </p:sp>
      <p:pic>
        <p:nvPicPr>
          <p:cNvPr id="23" name="Image result for realtor disclaimer" descr="Image result for realtor disclaim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4187" y="9213850"/>
            <a:ext cx="731838" cy="34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19767" r="0" b="0"/>
          <a:stretch>
            <a:fillRect/>
          </a:stretch>
        </p:blipFill>
        <p:spPr>
          <a:xfrm>
            <a:off x="0" y="-1"/>
            <a:ext cx="7772400" cy="377666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Agent Information Here."/>
          <p:cNvSpPr txBox="1"/>
          <p:nvPr/>
        </p:nvSpPr>
        <p:spPr>
          <a:xfrm>
            <a:off x="436244" y="8882062"/>
            <a:ext cx="60363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500"/>
            </a:lvl1pPr>
          </a:lstStyle>
          <a:p>
            <a:pPr/>
            <a:r>
              <a:t>Agent Information Here. </a:t>
            </a:r>
          </a:p>
        </p:txBody>
      </p:sp>
      <p:pic>
        <p:nvPicPr>
          <p:cNvPr id="26" name="Power-Agent-FINAL-LOGO.png" descr="Power-Agent-FINAL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0097" y="9582227"/>
            <a:ext cx="1126903" cy="412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