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hildren-Moving-Book-2020.png" descr="Children-Moving-Book-20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hildren-Moving-Book-202010.png" descr="Children-Moving-Book-2020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hildren-Moving-Book-202011.png" descr="Children-Moving-Book-202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ildren-Moving-Book-202012.png" descr="Children-Moving-Book-202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hildren-Moving-Book-202013.png" descr="Children-Moving-Book-2020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As a seller’s agent, my fiduciary responsibility is to the home seller.…"/>
          <p:cNvSpPr txBox="1"/>
          <p:nvPr/>
        </p:nvSpPr>
        <p:spPr>
          <a:xfrm>
            <a:off x="378960" y="3035844"/>
            <a:ext cx="7014480" cy="126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600">
                <a:latin typeface="Calibri"/>
                <a:ea typeface="Calibri"/>
                <a:cs typeface="Calibri"/>
                <a:sym typeface="Calibri"/>
              </a:defRPr>
            </a:pPr>
            <a:r>
              <a:t>Agent Contact Info / Photo(s) Here.</a:t>
            </a:r>
          </a:p>
          <a:p>
            <a:pPr algn="ctr">
              <a:defRPr sz="2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ildren-Moving-Book-20202.png" descr="Children-Moving-Book-202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hildren-Moving-Book-20203.png" descr="Children-Moving-Book-202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hildren-Moving-Book-20204.png" descr="Children-Moving-Book-202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hildren-Moving-Book-20205.png" descr="Children-Moving-Book-202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hildren-Moving-Book-20206.png" descr="Children-Moving-Book-202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hildren-Moving-Book-20207.png" descr="Children-Moving-Book-202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hildren-Moving-Book-20208.png" descr="Children-Moving-Book-202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hildren-Moving-Book-20209.png" descr="Children-Moving-Book-202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