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582930" y="1646133"/>
            <a:ext cx="6606541" cy="3501814"/>
          </a:xfrm>
          <a:prstGeom prst="rect">
            <a:avLst/>
          </a:prstGeom>
        </p:spPr>
        <p:txBody>
          <a:bodyPr anchor="b"/>
          <a:lstStyle>
            <a:lvl1pPr algn="ctr">
              <a:defRPr sz="5100"/>
            </a:lvl1pPr>
          </a:lstStyle>
          <a:p>
            <a:pPr/>
            <a:r>
              <a:t>Title Text</a:t>
            </a:r>
          </a:p>
        </p:txBody>
      </p:sp>
      <p:sp>
        <p:nvSpPr>
          <p:cNvPr id="12" name="Body Level One…"/>
          <p:cNvSpPr txBox="1"/>
          <p:nvPr>
            <p:ph type="body" sz="quarter" idx="1"/>
          </p:nvPr>
        </p:nvSpPr>
        <p:spPr>
          <a:xfrm>
            <a:off x="971550" y="5282989"/>
            <a:ext cx="5829300" cy="2428452"/>
          </a:xfrm>
          <a:prstGeom prst="rect">
            <a:avLst/>
          </a:prstGeom>
        </p:spPr>
        <p:txBody>
          <a:bodyPr/>
          <a:lstStyle>
            <a:lvl1pPr marL="0" indent="0" algn="ctr">
              <a:buSzTx/>
              <a:buFontTx/>
              <a:buNone/>
              <a:defRPr sz="2000"/>
            </a:lvl1pPr>
            <a:lvl2pPr marL="0" indent="388620" algn="ctr">
              <a:buSzTx/>
              <a:buFontTx/>
              <a:buNone/>
              <a:defRPr sz="2000"/>
            </a:lvl2pPr>
            <a:lvl3pPr marL="0" indent="777240" algn="ctr">
              <a:buSzTx/>
              <a:buFontTx/>
              <a:buNone/>
              <a:defRPr sz="2000"/>
            </a:lvl3pPr>
            <a:lvl4pPr marL="0" indent="1165860" algn="ctr">
              <a:buSzTx/>
              <a:buFontTx/>
              <a:buNone/>
              <a:defRPr sz="2000"/>
            </a:lvl4pPr>
            <a:lvl5pPr marL="0" indent="1554480" algn="ctr">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530304" y="2507618"/>
            <a:ext cx="6703696" cy="4184015"/>
          </a:xfrm>
          <a:prstGeom prst="rect">
            <a:avLst/>
          </a:prstGeom>
        </p:spPr>
        <p:txBody>
          <a:bodyPr anchor="b"/>
          <a:lstStyle>
            <a:lvl1pPr>
              <a:defRPr sz="5100"/>
            </a:lvl1pPr>
          </a:lstStyle>
          <a:p>
            <a:pPr/>
            <a:r>
              <a:t>Title Text</a:t>
            </a:r>
          </a:p>
        </p:txBody>
      </p:sp>
      <p:sp>
        <p:nvSpPr>
          <p:cNvPr id="30" name="Body Level One…"/>
          <p:cNvSpPr txBox="1"/>
          <p:nvPr>
            <p:ph type="body" sz="quarter" idx="1"/>
          </p:nvPr>
        </p:nvSpPr>
        <p:spPr>
          <a:xfrm>
            <a:off x="530304" y="6731214"/>
            <a:ext cx="6703696" cy="2200275"/>
          </a:xfrm>
          <a:prstGeom prst="rect">
            <a:avLst/>
          </a:prstGeom>
        </p:spPr>
        <p:txBody>
          <a:bodyPr/>
          <a:lstStyle>
            <a:lvl1pPr marL="0" indent="0">
              <a:buSzTx/>
              <a:buFontTx/>
              <a:buNone/>
              <a:defRPr sz="2000"/>
            </a:lvl1pPr>
            <a:lvl2pPr marL="0" indent="388620">
              <a:buSzTx/>
              <a:buFontTx/>
              <a:buNone/>
              <a:defRPr sz="2000"/>
            </a:lvl2pPr>
            <a:lvl3pPr marL="0" indent="777240">
              <a:buSzTx/>
              <a:buFontTx/>
              <a:buNone/>
              <a:defRPr sz="2000"/>
            </a:lvl3pPr>
            <a:lvl4pPr marL="0" indent="1165860">
              <a:buSzTx/>
              <a:buFontTx/>
              <a:buNone/>
              <a:defRPr sz="2000"/>
            </a:lvl4pPr>
            <a:lvl5pPr marL="0" indent="1554480">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534352" y="2677584"/>
            <a:ext cx="3303272" cy="63819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535364" y="535519"/>
            <a:ext cx="6703696" cy="1944160"/>
          </a:xfrm>
          <a:prstGeom prst="rect">
            <a:avLst/>
          </a:prstGeom>
        </p:spPr>
        <p:txBody>
          <a:bodyPr/>
          <a:lstStyle/>
          <a:p>
            <a:pPr/>
            <a:r>
              <a:t>Title Text</a:t>
            </a:r>
          </a:p>
        </p:txBody>
      </p:sp>
      <p:sp>
        <p:nvSpPr>
          <p:cNvPr id="48" name="Body Level One…"/>
          <p:cNvSpPr txBox="1"/>
          <p:nvPr>
            <p:ph type="body" sz="quarter" idx="1"/>
          </p:nvPr>
        </p:nvSpPr>
        <p:spPr>
          <a:xfrm>
            <a:off x="535366" y="2465706"/>
            <a:ext cx="3288089" cy="1208405"/>
          </a:xfrm>
          <a:prstGeom prst="rect">
            <a:avLst/>
          </a:prstGeom>
        </p:spPr>
        <p:txBody>
          <a:bodyPr anchor="b"/>
          <a:lstStyle>
            <a:lvl1pPr marL="0" indent="0">
              <a:buSzTx/>
              <a:buFontTx/>
              <a:buNone/>
              <a:defRPr b="1" sz="2000"/>
            </a:lvl1pPr>
            <a:lvl2pPr marL="0" indent="388620">
              <a:buSzTx/>
              <a:buFontTx/>
              <a:buNone/>
              <a:defRPr b="1" sz="2000"/>
            </a:lvl2pPr>
            <a:lvl3pPr marL="0" indent="777240">
              <a:buSzTx/>
              <a:buFontTx/>
              <a:buNone/>
              <a:defRPr b="1" sz="2000"/>
            </a:lvl3pPr>
            <a:lvl4pPr marL="0" indent="1165860">
              <a:buSzTx/>
              <a:buFontTx/>
              <a:buNone/>
              <a:defRPr b="1" sz="2000"/>
            </a:lvl4pPr>
            <a:lvl5pPr marL="0" indent="1554480">
              <a:buSzTx/>
              <a:buFontTx/>
              <a:buNone/>
              <a:defRPr b="1" sz="20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3934778" y="2465706"/>
            <a:ext cx="3304283" cy="1208405"/>
          </a:xfrm>
          <a:prstGeom prst="rect">
            <a:avLst/>
          </a:prstGeom>
        </p:spPr>
        <p:txBody>
          <a:bodyPr anchor="b"/>
          <a:lstStyle/>
          <a:p>
            <a:pPr marL="0" indent="0">
              <a:buSzTx/>
              <a:buFontTx/>
              <a:buNone/>
              <a:defRPr b="1" sz="20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535364" y="670559"/>
            <a:ext cx="2506803" cy="2346962"/>
          </a:xfrm>
          <a:prstGeom prst="rect">
            <a:avLst/>
          </a:prstGeom>
        </p:spPr>
        <p:txBody>
          <a:bodyPr anchor="b"/>
          <a:lstStyle>
            <a:lvl1pPr>
              <a:defRPr sz="2700"/>
            </a:lvl1pPr>
          </a:lstStyle>
          <a:p>
            <a:pPr/>
            <a:r>
              <a:t>Title Text</a:t>
            </a:r>
          </a:p>
        </p:txBody>
      </p:sp>
      <p:sp>
        <p:nvSpPr>
          <p:cNvPr id="73" name="Body Level One…"/>
          <p:cNvSpPr txBox="1"/>
          <p:nvPr>
            <p:ph type="body" sz="half" idx="1"/>
          </p:nvPr>
        </p:nvSpPr>
        <p:spPr>
          <a:xfrm>
            <a:off x="3304282" y="1448226"/>
            <a:ext cx="3934779" cy="7147984"/>
          </a:xfrm>
          <a:prstGeom prst="rect">
            <a:avLst/>
          </a:prstGeom>
        </p:spPr>
        <p:txBody>
          <a:bodyPr/>
          <a:lstStyle>
            <a:lvl1pPr>
              <a:defRPr sz="2700"/>
            </a:lvl1pPr>
            <a:lvl2pPr marL="616723" indent="-228103">
              <a:defRPr sz="2700"/>
            </a:lvl2pPr>
            <a:lvl3pPr marL="1039558" indent="-262318">
              <a:defRPr sz="2700"/>
            </a:lvl3pPr>
            <a:lvl4pPr marL="1474469" indent="-308610">
              <a:defRPr sz="2700"/>
            </a:lvl4pPr>
            <a:lvl5pPr marL="1863089" indent="-308610">
              <a:defRPr sz="27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13"/>
          </p:nvPr>
        </p:nvSpPr>
        <p:spPr>
          <a:xfrm>
            <a:off x="535364" y="3017520"/>
            <a:ext cx="2506803" cy="5590330"/>
          </a:xfrm>
          <a:prstGeom prst="rect">
            <a:avLst/>
          </a:prstGeom>
        </p:spPr>
        <p:txBody>
          <a:bodyPr/>
          <a:lstStyle/>
          <a:p>
            <a:pPr marL="0" indent="0">
              <a:buSzTx/>
              <a:buFontTx/>
              <a:buNone/>
              <a:defRPr sz="13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535364" y="670559"/>
            <a:ext cx="2506803" cy="2346962"/>
          </a:xfrm>
          <a:prstGeom prst="rect">
            <a:avLst/>
          </a:prstGeom>
        </p:spPr>
        <p:txBody>
          <a:bodyPr anchor="b"/>
          <a:lstStyle>
            <a:lvl1pPr>
              <a:defRPr sz="2700"/>
            </a:lvl1pPr>
          </a:lstStyle>
          <a:p>
            <a:pPr/>
            <a:r>
              <a:t>Title Text</a:t>
            </a:r>
          </a:p>
        </p:txBody>
      </p:sp>
      <p:sp>
        <p:nvSpPr>
          <p:cNvPr id="83" name="Picture Placeholder 2"/>
          <p:cNvSpPr/>
          <p:nvPr>
            <p:ph type="pic" sz="half" idx="13"/>
          </p:nvPr>
        </p:nvSpPr>
        <p:spPr>
          <a:xfrm>
            <a:off x="3304282" y="1448226"/>
            <a:ext cx="3934779" cy="7147984"/>
          </a:xfrm>
          <a:prstGeom prst="rect">
            <a:avLst/>
          </a:prstGeom>
        </p:spPr>
        <p:txBody>
          <a:bodyPr lIns="91439" rIns="91439">
            <a:noAutofit/>
          </a:bodyPr>
          <a:lstStyle/>
          <a:p>
            <a:pPr/>
          </a:p>
        </p:txBody>
      </p:sp>
      <p:sp>
        <p:nvSpPr>
          <p:cNvPr id="84" name="Body Level One…"/>
          <p:cNvSpPr txBox="1"/>
          <p:nvPr>
            <p:ph type="body" sz="quarter" idx="1"/>
          </p:nvPr>
        </p:nvSpPr>
        <p:spPr>
          <a:xfrm>
            <a:off x="535364" y="3017520"/>
            <a:ext cx="2506803" cy="5590330"/>
          </a:xfrm>
          <a:prstGeom prst="rect">
            <a:avLst/>
          </a:prstGeom>
        </p:spPr>
        <p:txBody>
          <a:bodyPr/>
          <a:lstStyle>
            <a:lvl1pPr marL="0" indent="0">
              <a:buSzTx/>
              <a:buFontTx/>
              <a:buNone/>
              <a:defRPr sz="1300"/>
            </a:lvl1pPr>
            <a:lvl2pPr marL="0" indent="388620">
              <a:buSzTx/>
              <a:buFontTx/>
              <a:buNone/>
              <a:defRPr sz="1300"/>
            </a:lvl2pPr>
            <a:lvl3pPr marL="0" indent="777240">
              <a:buSzTx/>
              <a:buFontTx/>
              <a:buNone/>
              <a:defRPr sz="1300"/>
            </a:lvl3pPr>
            <a:lvl4pPr marL="0" indent="1165860">
              <a:buSzTx/>
              <a:buFontTx/>
              <a:buNone/>
              <a:defRPr sz="1300"/>
            </a:lvl4pPr>
            <a:lvl5pPr marL="0" indent="1554480">
              <a:buSzTx/>
              <a:buFontTx/>
              <a:buNone/>
              <a:defRPr sz="13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534352" y="535519"/>
            <a:ext cx="6703696" cy="194416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534352" y="2677584"/>
            <a:ext cx="6703696" cy="6381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7005171" y="9476151"/>
            <a:ext cx="232877" cy="228512"/>
          </a:xfrm>
          <a:prstGeom prst="rect">
            <a:avLst/>
          </a:prstGeom>
          <a:ln w="12700">
            <a:miter lim="400000"/>
          </a:ln>
        </p:spPr>
        <p:txBody>
          <a:bodyPr wrap="none" lIns="45719" rIns="45719" anchor="ctr">
            <a:spAutoFit/>
          </a:bodyPr>
          <a:lstStyle>
            <a:lvl1pPr algn="r">
              <a:defRPr sz="10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777240"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mj-lt"/>
          <a:ea typeface="+mj-ea"/>
          <a:cs typeface="+mj-cs"/>
          <a:sym typeface="Calibri"/>
        </a:defRPr>
      </a:lvl1pPr>
      <a:lvl2pPr marL="0" marR="0" indent="0" algn="l" defTabSz="777240"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mj-lt"/>
          <a:ea typeface="+mj-ea"/>
          <a:cs typeface="+mj-cs"/>
          <a:sym typeface="Calibri"/>
        </a:defRPr>
      </a:lvl2pPr>
      <a:lvl3pPr marL="0" marR="0" indent="0" algn="l" defTabSz="777240"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mj-lt"/>
          <a:ea typeface="+mj-ea"/>
          <a:cs typeface="+mj-cs"/>
          <a:sym typeface="Calibri"/>
        </a:defRPr>
      </a:lvl3pPr>
      <a:lvl4pPr marL="0" marR="0" indent="0" algn="l" defTabSz="777240"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mj-lt"/>
          <a:ea typeface="+mj-ea"/>
          <a:cs typeface="+mj-cs"/>
          <a:sym typeface="Calibri"/>
        </a:defRPr>
      </a:lvl4pPr>
      <a:lvl5pPr marL="0" marR="0" indent="0" algn="l" defTabSz="777240"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mj-lt"/>
          <a:ea typeface="+mj-ea"/>
          <a:cs typeface="+mj-cs"/>
          <a:sym typeface="Calibri"/>
        </a:defRPr>
      </a:lvl5pPr>
      <a:lvl6pPr marL="0" marR="0" indent="0" algn="l" defTabSz="777240"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mj-lt"/>
          <a:ea typeface="+mj-ea"/>
          <a:cs typeface="+mj-cs"/>
          <a:sym typeface="Calibri"/>
        </a:defRPr>
      </a:lvl6pPr>
      <a:lvl7pPr marL="0" marR="0" indent="0" algn="l" defTabSz="777240"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mj-lt"/>
          <a:ea typeface="+mj-ea"/>
          <a:cs typeface="+mj-cs"/>
          <a:sym typeface="Calibri"/>
        </a:defRPr>
      </a:lvl7pPr>
      <a:lvl8pPr marL="0" marR="0" indent="0" algn="l" defTabSz="777240"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mj-lt"/>
          <a:ea typeface="+mj-ea"/>
          <a:cs typeface="+mj-cs"/>
          <a:sym typeface="Calibri"/>
        </a:defRPr>
      </a:lvl8pPr>
      <a:lvl9pPr marL="0" marR="0" indent="0" algn="l" defTabSz="777240" rtl="0" latinLnBrk="0">
        <a:lnSpc>
          <a:spcPct val="90000"/>
        </a:lnSpc>
        <a:spcBef>
          <a:spcPts val="0"/>
        </a:spcBef>
        <a:spcAft>
          <a:spcPts val="0"/>
        </a:spcAft>
        <a:buClrTx/>
        <a:buSzTx/>
        <a:buFontTx/>
        <a:buNone/>
        <a:tabLst/>
        <a:defRPr b="0" baseline="0" cap="none" i="0" spc="0" strike="noStrike" sz="3700" u="none">
          <a:solidFill>
            <a:srgbClr val="000000"/>
          </a:solidFill>
          <a:uFillTx/>
          <a:latin typeface="+mj-lt"/>
          <a:ea typeface="+mj-ea"/>
          <a:cs typeface="+mj-cs"/>
          <a:sym typeface="Calibri"/>
        </a:defRPr>
      </a:lvl9pPr>
    </p:titleStyle>
    <p:bodyStyle>
      <a:lvl1pPr marL="194310" marR="0" indent="-194310" algn="l" defTabSz="777240"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mj-lt"/>
          <a:ea typeface="+mj-ea"/>
          <a:cs typeface="+mj-cs"/>
          <a:sym typeface="Calibri"/>
        </a:defRPr>
      </a:lvl1pPr>
      <a:lvl2pPr marL="612076" marR="0" indent="-223456" algn="l" defTabSz="777240"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mj-lt"/>
          <a:ea typeface="+mj-ea"/>
          <a:cs typeface="+mj-cs"/>
          <a:sym typeface="Calibri"/>
        </a:defRPr>
      </a:lvl2pPr>
      <a:lvl3pPr marL="1040130" marR="0" indent="-262890" algn="l" defTabSz="777240"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mj-lt"/>
          <a:ea typeface="+mj-ea"/>
          <a:cs typeface="+mj-cs"/>
          <a:sym typeface="Calibri"/>
        </a:defRPr>
      </a:lvl3pPr>
      <a:lvl4pPr marL="1463802" marR="0" indent="-297942" algn="l" defTabSz="777240"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mj-lt"/>
          <a:ea typeface="+mj-ea"/>
          <a:cs typeface="+mj-cs"/>
          <a:sym typeface="Calibri"/>
        </a:defRPr>
      </a:lvl4pPr>
      <a:lvl5pPr marL="1852422" marR="0" indent="-297942" algn="l" defTabSz="777240"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mj-lt"/>
          <a:ea typeface="+mj-ea"/>
          <a:cs typeface="+mj-cs"/>
          <a:sym typeface="Calibri"/>
        </a:defRPr>
      </a:lvl5pPr>
      <a:lvl6pPr marL="2241042" marR="0" indent="-297942" algn="l" defTabSz="777240"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mj-lt"/>
          <a:ea typeface="+mj-ea"/>
          <a:cs typeface="+mj-cs"/>
          <a:sym typeface="Calibri"/>
        </a:defRPr>
      </a:lvl6pPr>
      <a:lvl7pPr marL="2629661" marR="0" indent="-297942" algn="l" defTabSz="777240"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mj-lt"/>
          <a:ea typeface="+mj-ea"/>
          <a:cs typeface="+mj-cs"/>
          <a:sym typeface="Calibri"/>
        </a:defRPr>
      </a:lvl7pPr>
      <a:lvl8pPr marL="3018282" marR="0" indent="-297942" algn="l" defTabSz="777240"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mj-lt"/>
          <a:ea typeface="+mj-ea"/>
          <a:cs typeface="+mj-cs"/>
          <a:sym typeface="Calibri"/>
        </a:defRPr>
      </a:lvl8pPr>
      <a:lvl9pPr marL="3406902" marR="0" indent="-297942" algn="l" defTabSz="777240" rtl="0" latinLnBrk="0">
        <a:lnSpc>
          <a:spcPct val="90000"/>
        </a:lnSpc>
        <a:spcBef>
          <a:spcPts val="800"/>
        </a:spcBef>
        <a:spcAft>
          <a:spcPts val="0"/>
        </a:spcAft>
        <a:buClrTx/>
        <a:buSzPct val="100000"/>
        <a:buFont typeface="Arial"/>
        <a:buChar char="•"/>
        <a:tabLst/>
        <a:defRPr b="0" baseline="0" cap="none" i="0" spc="0" strike="noStrike" sz="2300" u="none">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FamilyDisaster-Plan-bknd-01.png" descr="FamilyDisaster-Plan-bknd-01.png"/>
          <p:cNvPicPr>
            <a:picLocks noChangeAspect="1"/>
          </p:cNvPicPr>
          <p:nvPr/>
        </p:nvPicPr>
        <p:blipFill>
          <a:blip r:embed="rId2">
            <a:extLst/>
          </a:blip>
          <a:stretch>
            <a:fillRect/>
          </a:stretch>
        </p:blipFill>
        <p:spPr>
          <a:xfrm>
            <a:off x="0" y="0"/>
            <a:ext cx="7772400" cy="10058400"/>
          </a:xfrm>
          <a:prstGeom prst="rect">
            <a:avLst/>
          </a:prstGeom>
          <a:ln w="12700">
            <a:miter lim="400000"/>
          </a:ln>
        </p:spPr>
      </p:pic>
      <p:sp>
        <p:nvSpPr>
          <p:cNvPr id="95" name="TextBox 9"/>
          <p:cNvSpPr txBox="1"/>
          <p:nvPr/>
        </p:nvSpPr>
        <p:spPr>
          <a:xfrm>
            <a:off x="452340" y="2285266"/>
            <a:ext cx="6867720" cy="5996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300" u="sng">
                <a:latin typeface="Georgia"/>
                <a:ea typeface="Georgia"/>
                <a:cs typeface="Georgia"/>
                <a:sym typeface="Georgia"/>
              </a:defRPr>
            </a:pPr>
            <a:r>
              <a:rPr>
                <a:solidFill>
                  <a:srgbClr val="DA3832"/>
                </a:solidFill>
              </a:rPr>
              <a:t>REVIEW: </a:t>
            </a:r>
            <a:r>
              <a:rPr u="none"/>
              <a:t> </a:t>
            </a:r>
            <a:r>
              <a:rPr b="0" u="none"/>
              <a:t>Make sure everyone in your home is on the same page. Know the safest place in your home should you shelter-in-place, and what everyone needs to do to prepare if evacuated. </a:t>
            </a:r>
            <a:endParaRPr b="0" u="none"/>
          </a:p>
          <a:p>
            <a:pPr>
              <a:defRPr sz="1300" u="sng">
                <a:latin typeface="Georgia"/>
                <a:ea typeface="Georgia"/>
                <a:cs typeface="Georgia"/>
                <a:sym typeface="Georgia"/>
              </a:defRPr>
            </a:pPr>
          </a:p>
          <a:p>
            <a:pPr>
              <a:defRPr b="1" sz="1300" u="sng">
                <a:latin typeface="Georgia"/>
                <a:ea typeface="Georgia"/>
                <a:cs typeface="Georgia"/>
                <a:sym typeface="Georgia"/>
              </a:defRPr>
            </a:pPr>
            <a:r>
              <a:rPr>
                <a:solidFill>
                  <a:srgbClr val="DA3732"/>
                </a:solidFill>
              </a:rPr>
              <a:t>WATER AND FOOD:</a:t>
            </a:r>
            <a:r>
              <a:rPr u="none"/>
              <a:t>  </a:t>
            </a:r>
            <a:r>
              <a:rPr b="0" u="none"/>
              <a:t>You should have 3-5 days worth of food (non-perishables) and a ½ gallon of water per day per person in your family.</a:t>
            </a:r>
            <a:endParaRPr b="0" u="none"/>
          </a:p>
          <a:p>
            <a:pPr>
              <a:defRPr sz="1300">
                <a:latin typeface="Georgia"/>
                <a:ea typeface="Georgia"/>
                <a:cs typeface="Georgia"/>
                <a:sym typeface="Georgia"/>
              </a:defRPr>
            </a:pPr>
          </a:p>
          <a:p>
            <a:pPr>
              <a:defRPr sz="1300">
                <a:latin typeface="Georgia"/>
                <a:ea typeface="Georgia"/>
                <a:cs typeface="Georgia"/>
                <a:sym typeface="Georgia"/>
              </a:defRPr>
            </a:pPr>
          </a:p>
          <a:p>
            <a:pPr>
              <a:defRPr b="1" sz="1300" u="sng">
                <a:latin typeface="Georgia"/>
                <a:ea typeface="Georgia"/>
                <a:cs typeface="Georgia"/>
                <a:sym typeface="Georgia"/>
              </a:defRPr>
            </a:pPr>
            <a:r>
              <a:rPr>
                <a:solidFill>
                  <a:srgbClr val="DA3832"/>
                </a:solidFill>
              </a:rPr>
              <a:t>GASOLINE:</a:t>
            </a:r>
            <a:r>
              <a:rPr u="none">
                <a:solidFill>
                  <a:srgbClr val="DA3832"/>
                </a:solidFill>
              </a:rPr>
              <a:t> </a:t>
            </a:r>
            <a:r>
              <a:rPr u="none"/>
              <a:t> </a:t>
            </a:r>
            <a:r>
              <a:rPr b="0" u="none"/>
              <a:t>Fill your car up with gas before the storm, as well as gas for generators. Be mindful of gasoline and generator safety. </a:t>
            </a:r>
            <a:endParaRPr b="0" u="none"/>
          </a:p>
          <a:p>
            <a:pPr>
              <a:defRPr sz="1300">
                <a:latin typeface="Georgia"/>
                <a:ea typeface="Georgia"/>
                <a:cs typeface="Georgia"/>
                <a:sym typeface="Georgia"/>
              </a:defRPr>
            </a:pPr>
          </a:p>
          <a:p>
            <a:pPr>
              <a:defRPr sz="1300">
                <a:latin typeface="Georgia"/>
                <a:ea typeface="Georgia"/>
                <a:cs typeface="Georgia"/>
                <a:sym typeface="Georgia"/>
              </a:defRPr>
            </a:pPr>
          </a:p>
          <a:p>
            <a:pPr>
              <a:defRPr b="1" sz="1300" u="sng">
                <a:latin typeface="Georgia"/>
                <a:ea typeface="Georgia"/>
                <a:cs typeface="Georgia"/>
                <a:sym typeface="Georgia"/>
              </a:defRPr>
            </a:pPr>
            <a:r>
              <a:rPr>
                <a:solidFill>
                  <a:srgbClr val="DA3832"/>
                </a:solidFill>
              </a:rPr>
              <a:t>MEDICATIONS:</a:t>
            </a:r>
            <a:r>
              <a:rPr u="none">
                <a:solidFill>
                  <a:srgbClr val="DA3832"/>
                </a:solidFill>
              </a:rPr>
              <a:t> </a:t>
            </a:r>
            <a:r>
              <a:rPr b="0" u="none"/>
              <a:t>Make sure you have prescription medications filled in advance and keep them with you. </a:t>
            </a:r>
            <a:endParaRPr b="0" u="none"/>
          </a:p>
          <a:p>
            <a:pPr>
              <a:defRPr sz="1300">
                <a:latin typeface="Georgia"/>
                <a:ea typeface="Georgia"/>
                <a:cs typeface="Georgia"/>
                <a:sym typeface="Georgia"/>
              </a:defRPr>
            </a:pPr>
          </a:p>
          <a:p>
            <a:pPr>
              <a:defRPr b="1" sz="1300" u="sng">
                <a:latin typeface="Georgia"/>
                <a:ea typeface="Georgia"/>
                <a:cs typeface="Georgia"/>
                <a:sym typeface="Georgia"/>
              </a:defRPr>
            </a:pPr>
            <a:r>
              <a:rPr>
                <a:solidFill>
                  <a:srgbClr val="DA3832"/>
                </a:solidFill>
              </a:rPr>
              <a:t>FIRST AID KIT:</a:t>
            </a:r>
            <a:r>
              <a:rPr u="none"/>
              <a:t> </a:t>
            </a:r>
            <a:r>
              <a:rPr b="0" u="none"/>
              <a:t>Yours should include: a list of emergency phone numbers, sterile gauze pads of different sizes, adhesive tape, adhesive bandages (Band-Aids) in several sizes, elastic bandage, a splint, antiseptic wipes, soap, antibiotic ointment, antiseptic solution (like hydrogen peroxide), hydrocortisone cream (1%), acetaminophen and ibuprofen, tweezers, sharp scissors, safety pins, disposable instant cold packs, calamine lotion, alcohol wipes or ethyl alcohol, Thermometer, plastic non-latex gloves (at least 2 pairs), flashlight and extra batteries, battery powered radio, can opener, blanket.</a:t>
            </a:r>
            <a:endParaRPr b="0" u="none"/>
          </a:p>
          <a:p>
            <a:pPr>
              <a:defRPr sz="1300">
                <a:latin typeface="Georgia"/>
                <a:ea typeface="Georgia"/>
                <a:cs typeface="Georgia"/>
                <a:sym typeface="Georgia"/>
              </a:defRPr>
            </a:pPr>
          </a:p>
          <a:p>
            <a:pPr>
              <a:defRPr b="1" sz="1300" u="sng">
                <a:latin typeface="Georgia"/>
                <a:ea typeface="Georgia"/>
                <a:cs typeface="Georgia"/>
                <a:sym typeface="Georgia"/>
              </a:defRPr>
            </a:pPr>
            <a:r>
              <a:rPr>
                <a:solidFill>
                  <a:srgbClr val="DA3832"/>
                </a:solidFill>
              </a:rPr>
              <a:t>IMPORTANT DOCUMENTS:</a:t>
            </a:r>
            <a:r>
              <a:rPr u="none">
                <a:solidFill>
                  <a:srgbClr val="DA3832"/>
                </a:solidFill>
              </a:rPr>
              <a:t> </a:t>
            </a:r>
            <a:r>
              <a:rPr u="none"/>
              <a:t> </a:t>
            </a:r>
            <a:r>
              <a:rPr b="0" u="none"/>
              <a:t>Make a to-go box (ideally a waterproof  container) and include insurance documents, home information, birth and marriage certificates, banking information, etc. Any documents or even photos that would dbe difficult to replace, seal in this container and put it with your to-go kit. </a:t>
            </a:r>
            <a:endParaRPr b="0" u="none"/>
          </a:p>
          <a:p>
            <a:pPr>
              <a:defRPr sz="1300">
                <a:latin typeface="Georgia"/>
                <a:ea typeface="Georgia"/>
                <a:cs typeface="Georgia"/>
                <a:sym typeface="Georgia"/>
              </a:defRPr>
            </a:pPr>
          </a:p>
          <a:p>
            <a:pPr>
              <a:defRPr b="1" sz="1300" u="sng">
                <a:latin typeface="Georgia"/>
                <a:ea typeface="Georgia"/>
                <a:cs typeface="Georgia"/>
                <a:sym typeface="Georgia"/>
              </a:defRPr>
            </a:pPr>
            <a:r>
              <a:rPr>
                <a:solidFill>
                  <a:srgbClr val="DA3832"/>
                </a:solidFill>
              </a:rPr>
              <a:t>COMFORT ITEMS:</a:t>
            </a:r>
            <a:r>
              <a:rPr u="none"/>
              <a:t> </a:t>
            </a:r>
            <a:r>
              <a:rPr b="0" u="none"/>
              <a:t>To pass the time, especially if you have small children, make sure you have comfort items such as favorite toys and activities such as games, cards, books, crayons, etc.  You’ll also want to bring several day’s worth of clean, fresh clothes. </a:t>
            </a:r>
          </a:p>
        </p:txBody>
      </p:sp>
      <p:sp>
        <p:nvSpPr>
          <p:cNvPr id="96" name="As a seller’s agent, my fiduciary responsibility is to the home seller.…"/>
          <p:cNvSpPr txBox="1"/>
          <p:nvPr/>
        </p:nvSpPr>
        <p:spPr>
          <a:xfrm>
            <a:off x="378960" y="9360444"/>
            <a:ext cx="7014480" cy="79589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1600"/>
            </a:pPr>
            <a:r>
              <a:t>Agent Contact Info / Photo(s) Here.</a:t>
            </a:r>
          </a:p>
          <a:p>
            <a:pPr>
              <a:defRPr sz="1600"/>
            </a:pPr>
          </a:p>
        </p:txBody>
      </p:sp>
      <p:pic>
        <p:nvPicPr>
          <p:cNvPr id="97" name="Power-Agent-FINAL-LOGO.png" descr="Power-Agent-FINAL-LOGO.png"/>
          <p:cNvPicPr>
            <a:picLocks noChangeAspect="1"/>
          </p:cNvPicPr>
          <p:nvPr/>
        </p:nvPicPr>
        <p:blipFill>
          <a:blip r:embed="rId3">
            <a:extLst/>
          </a:blip>
          <a:stretch>
            <a:fillRect/>
          </a:stretch>
        </p:blipFill>
        <p:spPr>
          <a:xfrm>
            <a:off x="5951603" y="9420671"/>
            <a:ext cx="1846197" cy="675439"/>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