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2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defTabSz="914400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Your site here"/>
          <p:cNvSpPr txBox="1"/>
          <p:nvPr/>
        </p:nvSpPr>
        <p:spPr>
          <a:xfrm>
            <a:off x="7011669" y="6496367"/>
            <a:ext cx="1965962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 defTabSz="914400">
              <a:spcBef>
                <a:spcPts val="700"/>
              </a:spcBef>
              <a:defRPr b="1" sz="1200">
                <a:solidFill>
                  <a:schemeClr val="accent1">
                    <a:satOff val="-3547"/>
                    <a:lumOff val="-10352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Your site here</a:t>
            </a:r>
          </a:p>
        </p:txBody>
      </p:sp>
      <p:pic>
        <p:nvPicPr>
          <p:cNvPr id="2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rcRect l="14605" t="8901" r="13371" b="6802"/>
          <a:stretch>
            <a:fillRect/>
          </a:stretch>
        </p:blipFill>
        <p:spPr>
          <a:xfrm>
            <a:off x="10318" y="-17463"/>
            <a:ext cx="9123364" cy="6005514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ower-Agent-FINAL-LOGO.png" descr="Power-Agent-FINAL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504" y="6438062"/>
            <a:ext cx="1158797" cy="423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rcRect l="0" t="3" r="0" b="0"/>
          <a:stretch>
            <a:fillRect/>
          </a:stretch>
        </p:blipFill>
        <p:spPr>
          <a:xfrm>
            <a:off x="520538" y="441324"/>
            <a:ext cx="8150387" cy="6021991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Rectangle"/>
          <p:cNvSpPr/>
          <p:nvPr/>
        </p:nvSpPr>
        <p:spPr>
          <a:xfrm>
            <a:off x="788987" y="1687512"/>
            <a:ext cx="7440613" cy="4083051"/>
          </a:xfrm>
          <a:prstGeom prst="rect">
            <a:avLst/>
          </a:prstGeom>
          <a:gradFill>
            <a:gsLst>
              <a:gs pos="0">
                <a:srgbClr val="929292"/>
              </a:gs>
              <a:gs pos="50000">
                <a:srgbClr val="A5A5A5"/>
              </a:gs>
              <a:gs pos="100000">
                <a:srgbClr val="AFAFAF"/>
              </a:gs>
            </a:gsLst>
            <a:lin ang="16200000"/>
          </a:gradFill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62998"/>
              </a:srgbClr>
            </a:outerShdw>
          </a:effectLst>
        </p:spPr>
        <p:txBody>
          <a:bodyPr lIns="45719" rIns="45719" anchor="ctr"/>
          <a:lstStyle/>
          <a:p>
            <a:pPr algn="ctr" defTabSz="914400">
              <a:defRPr b="1">
                <a:solidFill>
                  <a:srgbClr val="D9E6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33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3937" y="2005012"/>
            <a:ext cx="7023101" cy="3286126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Article appeared August 23 , 2011"/>
          <p:cNvSpPr txBox="1"/>
          <p:nvPr/>
        </p:nvSpPr>
        <p:spPr>
          <a:xfrm>
            <a:off x="4560867" y="6465252"/>
            <a:ext cx="4350089" cy="350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 defTabSz="914400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Article appeared August 23 , 2011</a:t>
            </a:r>
          </a:p>
        </p:txBody>
      </p:sp>
      <p:sp>
        <p:nvSpPr>
          <p:cNvPr id="35" name="Line"/>
          <p:cNvSpPr/>
          <p:nvPr/>
        </p:nvSpPr>
        <p:spPr>
          <a:xfrm>
            <a:off x="1087437" y="3297237"/>
            <a:ext cx="6772276" cy="1"/>
          </a:xfrm>
          <a:prstGeom prst="line">
            <a:avLst/>
          </a:prstGeom>
          <a:ln w="19050">
            <a:solidFill>
              <a:srgbClr val="C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Line"/>
          <p:cNvSpPr/>
          <p:nvPr/>
        </p:nvSpPr>
        <p:spPr>
          <a:xfrm>
            <a:off x="3575050" y="4529137"/>
            <a:ext cx="1654175" cy="1"/>
          </a:xfrm>
          <a:prstGeom prst="line">
            <a:avLst/>
          </a:prstGeom>
          <a:ln w="19050">
            <a:solidFill>
              <a:srgbClr val="C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7" name="$129,000 Commission"/>
          <p:cNvSpPr txBox="1"/>
          <p:nvPr/>
        </p:nvSpPr>
        <p:spPr>
          <a:xfrm>
            <a:off x="2722244" y="5214937"/>
            <a:ext cx="4851094" cy="53576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100">
                <a:solidFill>
                  <a:srgbClr val="FFFB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$129,000 Commission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" grpId="2"/>
      <p:bldP build="whole" bldLvl="1" animBg="1" rev="0" advAuto="0" spid="3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rcRect l="14605" t="8901" r="13371" b="6802"/>
          <a:stretch>
            <a:fillRect/>
          </a:stretch>
        </p:blipFill>
        <p:spPr>
          <a:xfrm>
            <a:off x="10318" y="-14109"/>
            <a:ext cx="9123364" cy="6030913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Oval"/>
          <p:cNvSpPr/>
          <p:nvPr/>
        </p:nvSpPr>
        <p:spPr>
          <a:xfrm>
            <a:off x="6442075" y="3678237"/>
            <a:ext cx="2157413" cy="1077913"/>
          </a:xfrm>
          <a:prstGeom prst="ellipse">
            <a:avLst/>
          </a:prstGeom>
          <a:solidFill>
            <a:srgbClr val="000000">
              <a:alpha val="0"/>
            </a:srgbClr>
          </a:solidFill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pPr algn="ctr" defTabSz="912812">
              <a:defRPr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41" name="$129,000…"/>
          <p:cNvSpPr txBox="1"/>
          <p:nvPr/>
        </p:nvSpPr>
        <p:spPr>
          <a:xfrm>
            <a:off x="6354444" y="2492375"/>
            <a:ext cx="2723199" cy="101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b="1" i="1" sz="3200">
                <a:solidFill>
                  <a:srgbClr val="C00000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$129,000</a:t>
            </a:r>
          </a:p>
          <a:p>
            <a:pPr algn="ctr" defTabSz="914400">
              <a:defRPr b="1" i="1" sz="3200">
                <a:solidFill>
                  <a:srgbClr val="C00000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Commission</a:t>
            </a:r>
          </a:p>
        </p:txBody>
      </p:sp>
      <p:sp>
        <p:nvSpPr>
          <p:cNvPr id="42" name="Your site here"/>
          <p:cNvSpPr txBox="1"/>
          <p:nvPr/>
        </p:nvSpPr>
        <p:spPr>
          <a:xfrm>
            <a:off x="7011669" y="6496367"/>
            <a:ext cx="1965961" cy="28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 defTabSz="914400">
              <a:spcBef>
                <a:spcPts val="700"/>
              </a:spcBef>
              <a:defRPr b="1" sz="1200">
                <a:solidFill>
                  <a:schemeClr val="accent1">
                    <a:satOff val="-3547"/>
                    <a:lumOff val="-10352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Your site here</a:t>
            </a:r>
          </a:p>
        </p:txBody>
      </p:sp>
      <p:pic>
        <p:nvPicPr>
          <p:cNvPr id="43" name="Power-Agent-FINAL-LOGO.png" descr="Power-Agent-FINAL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504" y="6438062"/>
            <a:ext cx="1158797" cy="423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ll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