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hyperlink" Target="mailto:Darryl@DarrylSpeaks.com" TargetMode="External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olidays-Sales-01.png" descr="Holidays-Sales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956"/>
            <a:ext cx="7772400" cy="7525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10708" t="0" r="11927" b="0"/>
          <a:stretch>
            <a:fillRect/>
          </a:stretch>
        </p:blipFill>
        <p:spPr>
          <a:xfrm>
            <a:off x="217487" y="7762875"/>
            <a:ext cx="2016126" cy="218122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Darryl Davis…"/>
          <p:cNvSpPr txBox="1"/>
          <p:nvPr/>
        </p:nvSpPr>
        <p:spPr>
          <a:xfrm>
            <a:off x="2279332" y="7861299"/>
            <a:ext cx="4167824" cy="2244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76287">
              <a:defRPr b="1" sz="1500">
                <a:latin typeface="Arial"/>
                <a:ea typeface="Arial"/>
                <a:cs typeface="Arial"/>
                <a:sym typeface="Arial"/>
              </a:defRPr>
            </a:pPr>
            <a:r>
              <a:t>Darryl Davis</a:t>
            </a:r>
          </a:p>
          <a:p>
            <a:pPr defTabSz="776287">
              <a:defRPr b="1" sz="1500">
                <a:latin typeface="Arial"/>
                <a:ea typeface="Arial"/>
                <a:cs typeface="Arial"/>
                <a:sym typeface="Arial"/>
              </a:defRPr>
            </a:pPr>
            <a:r>
              <a:t>REALTOR®</a:t>
            </a:r>
          </a:p>
          <a:p>
            <a:pPr defTabSz="776287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555.555.5555</a:t>
            </a:r>
          </a:p>
          <a:p>
            <a:pPr defTabSz="776287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Darryl@DarrylSpeaks.com</a:t>
            </a:r>
          </a:p>
          <a:p>
            <a:pPr defTabSz="776287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POWER AGENT REALTY</a:t>
            </a:r>
          </a:p>
          <a:p>
            <a:pPr defTabSz="776287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123 Main Street</a:t>
            </a:r>
          </a:p>
          <a:p>
            <a:pPr defTabSz="776287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New York, NY 55555</a:t>
            </a:r>
          </a:p>
          <a:p>
            <a:pPr defTabSz="776287">
              <a:defRPr b="1" i="1" sz="1500">
                <a:latin typeface="Arial"/>
                <a:ea typeface="Arial"/>
                <a:cs typeface="Arial"/>
                <a:sym typeface="Arial"/>
              </a:defRPr>
            </a:pPr>
            <a:r>
              <a:t>(REPLACE WITH YOUR </a:t>
            </a:r>
          </a:p>
          <a:p>
            <a:pPr defTabSz="776287">
              <a:defRPr b="1" i="1" sz="1500">
                <a:latin typeface="Arial"/>
                <a:ea typeface="Arial"/>
                <a:cs typeface="Arial"/>
                <a:sym typeface="Arial"/>
              </a:defRPr>
            </a:pPr>
            <a:r>
              <a:t>PHOTO AND INFO)</a:t>
            </a:r>
          </a:p>
        </p:txBody>
      </p:sp>
      <p:sp>
        <p:nvSpPr>
          <p:cNvPr id="23" name="THANK YOU TO OUR VALUED CLIENTS FOR HELPING US SELL (# HERE) HOMES THIS YEAR!"/>
          <p:cNvSpPr txBox="1"/>
          <p:nvPr/>
        </p:nvSpPr>
        <p:spPr>
          <a:xfrm>
            <a:off x="5154294" y="7848600"/>
            <a:ext cx="2332674" cy="122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776287">
              <a:defRPr b="1" sz="1600">
                <a:solidFill>
                  <a:srgbClr val="EA1E2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YOU TO OUR VALUED CLIENTS FOR HELPING US SELL (# HERE) HOMES THIS YEAR! </a:t>
            </a:r>
          </a:p>
        </p:txBody>
      </p:sp>
      <p:sp>
        <p:nvSpPr>
          <p:cNvPr id="24" name="Replace Darryl’s info with your own, then remove this message."/>
          <p:cNvSpPr txBox="1"/>
          <p:nvPr/>
        </p:nvSpPr>
        <p:spPr>
          <a:xfrm>
            <a:off x="7830819" y="8240712"/>
            <a:ext cx="2332674" cy="735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776287">
              <a:defRPr sz="1500"/>
            </a:lvl1pPr>
          </a:lstStyle>
          <a:p>
            <a:pPr/>
            <a:r>
              <a:t>Replace Darryl’s info with your own, then remove this message. </a:t>
            </a:r>
          </a:p>
        </p:txBody>
      </p:sp>
      <p:pic>
        <p:nvPicPr>
          <p:cNvPr id="25" name="Power-Agent-FINAL-LOGO.png" descr="Power-Agent-FINAL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27389" y="9589542"/>
            <a:ext cx="1106911" cy="404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