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31089600" cy="40233600"/>
  <p:notesSz cx="6858000" cy="9144000"/>
  <p:defaultTextStyle>
    <a:defPPr marL="0" marR="0" indent="0" algn="l" defTabSz="36576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5486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7315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9144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10972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1280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1463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20" d="100"/>
          <a:sy n="20" d="100"/>
        </p:scale>
        <p:origin x="348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2103438" y="685800"/>
            <a:ext cx="26511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4800">
        <a:latin typeface="+mj-lt"/>
        <a:ea typeface="+mj-ea"/>
        <a:cs typeface="+mj-cs"/>
        <a:sym typeface="Calibri"/>
      </a:defRPr>
    </a:lvl1pPr>
    <a:lvl2pPr indent="914400" defTabSz="1828800" latinLnBrk="0">
      <a:defRPr sz="4800">
        <a:latin typeface="+mj-lt"/>
        <a:ea typeface="+mj-ea"/>
        <a:cs typeface="+mj-cs"/>
        <a:sym typeface="Calibri"/>
      </a:defRPr>
    </a:lvl2pPr>
    <a:lvl3pPr indent="1828800" defTabSz="1828800" latinLnBrk="0">
      <a:defRPr sz="4800">
        <a:latin typeface="+mj-lt"/>
        <a:ea typeface="+mj-ea"/>
        <a:cs typeface="+mj-cs"/>
        <a:sym typeface="Calibri"/>
      </a:defRPr>
    </a:lvl3pPr>
    <a:lvl4pPr indent="2743200" defTabSz="1828800" latinLnBrk="0">
      <a:defRPr sz="4800">
        <a:latin typeface="+mj-lt"/>
        <a:ea typeface="+mj-ea"/>
        <a:cs typeface="+mj-cs"/>
        <a:sym typeface="Calibri"/>
      </a:defRPr>
    </a:lvl4pPr>
    <a:lvl5pPr indent="3657600" defTabSz="1828800" latinLnBrk="0">
      <a:defRPr sz="4800">
        <a:latin typeface="+mj-lt"/>
        <a:ea typeface="+mj-ea"/>
        <a:cs typeface="+mj-cs"/>
        <a:sym typeface="Calibri"/>
      </a:defRPr>
    </a:lvl5pPr>
    <a:lvl6pPr indent="4572000" defTabSz="1828800" latinLnBrk="0">
      <a:defRPr sz="4800">
        <a:latin typeface="+mj-lt"/>
        <a:ea typeface="+mj-ea"/>
        <a:cs typeface="+mj-cs"/>
        <a:sym typeface="Calibri"/>
      </a:defRPr>
    </a:lvl6pPr>
    <a:lvl7pPr indent="5486400" defTabSz="1828800" latinLnBrk="0">
      <a:defRPr sz="4800">
        <a:latin typeface="+mj-lt"/>
        <a:ea typeface="+mj-ea"/>
        <a:cs typeface="+mj-cs"/>
        <a:sym typeface="Calibri"/>
      </a:defRPr>
    </a:lvl7pPr>
    <a:lvl8pPr indent="6400800" defTabSz="1828800" latinLnBrk="0">
      <a:defRPr sz="4800">
        <a:latin typeface="+mj-lt"/>
        <a:ea typeface="+mj-ea"/>
        <a:cs typeface="+mj-cs"/>
        <a:sym typeface="Calibri"/>
      </a:defRPr>
    </a:lvl8pPr>
    <a:lvl9pPr indent="7315200" defTabSz="1828800" latinLnBrk="0">
      <a:defRPr sz="48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331722" y="6584532"/>
            <a:ext cx="26426164" cy="14007256"/>
          </a:xfrm>
          <a:prstGeom prst="rect">
            <a:avLst/>
          </a:prstGeom>
        </p:spPr>
        <p:txBody>
          <a:bodyPr anchor="b"/>
          <a:lstStyle>
            <a:lvl1pPr algn="ctr">
              <a:defRPr sz="204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86200" y="21131956"/>
            <a:ext cx="23317200" cy="9713808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8000"/>
            </a:lvl1pPr>
            <a:lvl2pPr marL="0" indent="1554480" algn="ctr">
              <a:buSzTx/>
              <a:buFontTx/>
              <a:buNone/>
              <a:defRPr sz="8000"/>
            </a:lvl2pPr>
            <a:lvl3pPr marL="0" indent="3108960" algn="ctr">
              <a:buSzTx/>
              <a:buFontTx/>
              <a:buNone/>
              <a:defRPr sz="8000"/>
            </a:lvl3pPr>
            <a:lvl4pPr marL="0" indent="4663440" algn="ctr">
              <a:buSzTx/>
              <a:buFontTx/>
              <a:buNone/>
              <a:defRPr sz="8000"/>
            </a:lvl4pPr>
            <a:lvl5pPr marL="0" indent="6217920" algn="ctr">
              <a:buSzTx/>
              <a:buFontTx/>
              <a:buNone/>
              <a:defRPr sz="8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2121216" y="10030474"/>
            <a:ext cx="26814784" cy="16736060"/>
          </a:xfrm>
          <a:prstGeom prst="rect">
            <a:avLst/>
          </a:prstGeom>
        </p:spPr>
        <p:txBody>
          <a:bodyPr anchor="b"/>
          <a:lstStyle>
            <a:lvl1pPr>
              <a:defRPr sz="204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21216" y="26924858"/>
            <a:ext cx="26814784" cy="88011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8000"/>
            </a:lvl1pPr>
            <a:lvl2pPr marL="0" indent="1554480">
              <a:buSzTx/>
              <a:buFontTx/>
              <a:buNone/>
              <a:defRPr sz="8000"/>
            </a:lvl2pPr>
            <a:lvl3pPr marL="0" indent="3108960">
              <a:buSzTx/>
              <a:buFontTx/>
              <a:buNone/>
              <a:defRPr sz="8000"/>
            </a:lvl3pPr>
            <a:lvl4pPr marL="0" indent="4663440">
              <a:buSzTx/>
              <a:buFontTx/>
              <a:buNone/>
              <a:defRPr sz="8000"/>
            </a:lvl4pPr>
            <a:lvl5pPr marL="0" indent="6217920">
              <a:buSzTx/>
              <a:buFontTx/>
              <a:buNone/>
              <a:defRPr sz="8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137408" y="10710338"/>
            <a:ext cx="13213088" cy="2552785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2141456" y="2142076"/>
            <a:ext cx="26814784" cy="777664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41466" y="9862826"/>
            <a:ext cx="13152356" cy="4833620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8000" b="1"/>
            </a:lvl1pPr>
            <a:lvl2pPr marL="0" indent="1554480">
              <a:buSzTx/>
              <a:buFontTx/>
              <a:buNone/>
              <a:defRPr sz="8000" b="1"/>
            </a:lvl2pPr>
            <a:lvl3pPr marL="0" indent="3108960">
              <a:buSzTx/>
              <a:buFontTx/>
              <a:buNone/>
              <a:defRPr sz="8000" b="1"/>
            </a:lvl3pPr>
            <a:lvl4pPr marL="0" indent="4663440">
              <a:buSzTx/>
              <a:buFontTx/>
              <a:buNone/>
              <a:defRPr sz="8000" b="1"/>
            </a:lvl4pPr>
            <a:lvl5pPr marL="0" indent="6217920">
              <a:buSzTx/>
              <a:buFontTx/>
              <a:buNone/>
              <a:defRPr sz="8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5739114" y="9862826"/>
            <a:ext cx="13217132" cy="4833620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000" b="1"/>
            </a:lvl1pPr>
          </a:lstStyle>
          <a:p>
            <a:pPr marL="0" indent="0">
              <a:buSzTx/>
              <a:buFontTx/>
              <a:buNone/>
              <a:defRPr sz="20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2141458" y="2682236"/>
            <a:ext cx="10027212" cy="9387848"/>
          </a:xfrm>
          <a:prstGeom prst="rect">
            <a:avLst/>
          </a:prstGeom>
        </p:spPr>
        <p:txBody>
          <a:bodyPr anchor="b"/>
          <a:lstStyle>
            <a:lvl1pPr>
              <a:defRPr sz="108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217130" y="5792904"/>
            <a:ext cx="15739116" cy="28591936"/>
          </a:xfrm>
          <a:prstGeom prst="rect">
            <a:avLst/>
          </a:prstGeom>
        </p:spPr>
        <p:txBody>
          <a:bodyPr/>
          <a:lstStyle>
            <a:lvl1pPr>
              <a:defRPr sz="10800"/>
            </a:lvl1pPr>
            <a:lvl2pPr marL="2466892" indent="-912412">
              <a:defRPr sz="10800"/>
            </a:lvl2pPr>
            <a:lvl3pPr marL="4158232" indent="-1049272">
              <a:defRPr sz="10800"/>
            </a:lvl3pPr>
            <a:lvl4pPr marL="5897876" indent="-1234440">
              <a:defRPr sz="10800"/>
            </a:lvl4pPr>
            <a:lvl5pPr marL="7452356" indent="-1234440">
              <a:defRPr sz="10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141458" y="12070080"/>
            <a:ext cx="10027212" cy="2236132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300"/>
            </a:lvl1pPr>
          </a:lstStyle>
          <a:p>
            <a:pPr marL="0" indent="0">
              <a:buSzTx/>
              <a:buFontTx/>
              <a:buNone/>
              <a:defRPr sz="13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2141458" y="2682236"/>
            <a:ext cx="10027212" cy="9387848"/>
          </a:xfrm>
          <a:prstGeom prst="rect">
            <a:avLst/>
          </a:prstGeom>
        </p:spPr>
        <p:txBody>
          <a:bodyPr anchor="b"/>
          <a:lstStyle>
            <a:lvl1pPr>
              <a:defRPr sz="108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3217130" y="5792904"/>
            <a:ext cx="15739116" cy="2859193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41458" y="12070080"/>
            <a:ext cx="10027212" cy="2236132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5200"/>
            </a:lvl1pPr>
            <a:lvl2pPr marL="0" indent="1554480">
              <a:buSzTx/>
              <a:buFontTx/>
              <a:buNone/>
              <a:defRPr sz="5200"/>
            </a:lvl2pPr>
            <a:lvl3pPr marL="0" indent="3108960">
              <a:buSzTx/>
              <a:buFontTx/>
              <a:buNone/>
              <a:defRPr sz="5200"/>
            </a:lvl3pPr>
            <a:lvl4pPr marL="0" indent="4663440">
              <a:buSzTx/>
              <a:buFontTx/>
              <a:buNone/>
              <a:defRPr sz="5200"/>
            </a:lvl4pPr>
            <a:lvl5pPr marL="0" indent="6217920">
              <a:buSzTx/>
              <a:buFont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137408" y="2142076"/>
            <a:ext cx="26814784" cy="7776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137408" y="10710338"/>
            <a:ext cx="26814784" cy="2552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8258738" y="38007689"/>
            <a:ext cx="693458" cy="70788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40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31089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31089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31089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31089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31089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31089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31089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31089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31089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777240" marR="0" indent="-777240" algn="l" defTabSz="310896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9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2448304" marR="0" indent="-893824" algn="l" defTabSz="310896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9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4160520" marR="0" indent="-1051560" algn="l" defTabSz="310896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9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5855208" marR="0" indent="-1191768" algn="l" defTabSz="310896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9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7409688" marR="0" indent="-1191768" algn="l" defTabSz="310896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9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8964168" marR="0" indent="-1191768" algn="l" defTabSz="310896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9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10518644" marR="0" indent="-1191768" algn="l" defTabSz="310896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9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12073128" marR="0" indent="-1191768" algn="l" defTabSz="310896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9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13627608" marR="0" indent="-1191768" algn="l" defTabSz="310896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9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5486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7315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9144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0972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280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463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Untitled design.png" descr="Untitled desig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" y="0"/>
            <a:ext cx="31087168" cy="402336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Rectangle 3"/>
          <p:cNvSpPr txBox="1"/>
          <p:nvPr/>
        </p:nvSpPr>
        <p:spPr>
          <a:xfrm>
            <a:off x="1652110" y="11570438"/>
            <a:ext cx="17647804" cy="1560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2876" rIns="182876">
            <a:spAutoFit/>
          </a:bodyPr>
          <a:lstStyle/>
          <a:p>
            <a:pPr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sz="5600"/>
              <a:t>Hello! </a:t>
            </a:r>
          </a:p>
          <a:p>
            <a:pPr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sz="5600"/>
              <a:t> </a:t>
            </a:r>
          </a:p>
          <a:p>
            <a:pPr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sz="5600"/>
              <a:t>My name is [Name] and I’m a real estate professional specializing in land sales. I recently listed a vacant property for sale in your area at [Property Address]. If you are interested in purchasing this parcel, please contact me today. </a:t>
            </a:r>
          </a:p>
          <a:p>
            <a:pPr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sz="5600"/>
          </a:p>
          <a:p>
            <a:pPr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sz="5600"/>
              <a:t>I am happy to answer any questions you might have and share my expertise in local land sales to orchestrate a smooth transaction. </a:t>
            </a:r>
          </a:p>
          <a:p>
            <a:pPr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sz="5600"/>
          </a:p>
          <a:p>
            <a:pPr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sz="5600"/>
              <a:t>Please take a look at the property details and the map highlighting the parcel for sale. I look forward to hearing from you! </a:t>
            </a:r>
          </a:p>
          <a:p>
            <a:pPr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sz="5600"/>
              <a:t> </a:t>
            </a:r>
          </a:p>
          <a:p>
            <a:pPr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sz="5600"/>
              <a:t> </a:t>
            </a:r>
          </a:p>
          <a:p>
            <a:pPr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sz="5600"/>
              <a:t>[Signature]</a:t>
            </a:r>
          </a:p>
        </p:txBody>
      </p:sp>
      <p:grpSp>
        <p:nvGrpSpPr>
          <p:cNvPr id="98" name="Rectangle 4"/>
          <p:cNvGrpSpPr/>
          <p:nvPr/>
        </p:nvGrpSpPr>
        <p:grpSpPr>
          <a:xfrm>
            <a:off x="20931034" y="1727202"/>
            <a:ext cx="8331204" cy="6654800"/>
            <a:chOff x="0" y="0"/>
            <a:chExt cx="2082800" cy="1663700"/>
          </a:xfrm>
        </p:grpSpPr>
        <p:sp>
          <p:nvSpPr>
            <p:cNvPr id="96" name="Rectangle"/>
            <p:cNvSpPr/>
            <p:nvPr/>
          </p:nvSpPr>
          <p:spPr>
            <a:xfrm>
              <a:off x="0" y="0"/>
              <a:ext cx="2082800" cy="1663700"/>
            </a:xfrm>
            <a:prstGeom prst="rect">
              <a:avLst/>
            </a:prstGeom>
            <a:solidFill>
              <a:schemeClr val="accent3"/>
            </a:solid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182876" tIns="182876" rIns="182876" bIns="182876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28800"/>
            </a:p>
          </p:txBody>
        </p:sp>
        <p:sp>
          <p:nvSpPr>
            <p:cNvPr id="97" name="Property photo"/>
            <p:cNvSpPr txBox="1"/>
            <p:nvPr/>
          </p:nvSpPr>
          <p:spPr>
            <a:xfrm>
              <a:off x="45719" y="651033"/>
              <a:ext cx="1991362" cy="3616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82876" tIns="182876" rIns="182876" bIns="182876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sz="7000" dirty="0"/>
                <a:t>Property photo</a:t>
              </a:r>
            </a:p>
          </p:txBody>
        </p:sp>
      </p:grpSp>
      <p:grpSp>
        <p:nvGrpSpPr>
          <p:cNvPr id="101" name="Rectangle 6"/>
          <p:cNvGrpSpPr/>
          <p:nvPr/>
        </p:nvGrpSpPr>
        <p:grpSpPr>
          <a:xfrm>
            <a:off x="20931034" y="9545858"/>
            <a:ext cx="8331204" cy="6654804"/>
            <a:chOff x="0" y="0"/>
            <a:chExt cx="2082800" cy="1663700"/>
          </a:xfrm>
        </p:grpSpPr>
        <p:sp>
          <p:nvSpPr>
            <p:cNvPr id="99" name="Rectangle"/>
            <p:cNvSpPr/>
            <p:nvPr/>
          </p:nvSpPr>
          <p:spPr>
            <a:xfrm>
              <a:off x="0" y="0"/>
              <a:ext cx="2082800" cy="1663700"/>
            </a:xfrm>
            <a:prstGeom prst="rect">
              <a:avLst/>
            </a:prstGeom>
            <a:solidFill>
              <a:schemeClr val="accent3"/>
            </a:solid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182876" tIns="182876" rIns="182876" bIns="182876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28800"/>
            </a:p>
          </p:txBody>
        </p:sp>
        <p:sp>
          <p:nvSpPr>
            <p:cNvPr id="100" name="Property photo"/>
            <p:cNvSpPr txBox="1"/>
            <p:nvPr/>
          </p:nvSpPr>
          <p:spPr>
            <a:xfrm>
              <a:off x="45719" y="651033"/>
              <a:ext cx="1991362" cy="3616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82876" tIns="182876" rIns="182876" bIns="182876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sz="7000" dirty="0"/>
                <a:t>Property photo</a:t>
              </a:r>
            </a:p>
          </p:txBody>
        </p:sp>
      </p:grpSp>
      <p:sp>
        <p:nvSpPr>
          <p:cNvPr id="102" name="Rectangle 8"/>
          <p:cNvSpPr txBox="1"/>
          <p:nvPr/>
        </p:nvSpPr>
        <p:spPr>
          <a:xfrm>
            <a:off x="2170428" y="31549294"/>
            <a:ext cx="26748744" cy="5478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2876" rIns="182876">
            <a:spAutoFit/>
          </a:bodyPr>
          <a:lstStyle/>
          <a:p>
            <a:pPr>
              <a:defRPr sz="2000" b="1">
                <a:solidFill>
                  <a:srgbClr val="FFFFFF"/>
                </a:solidFill>
              </a:defRPr>
            </a:pPr>
            <a:r>
              <a:rPr sz="7000" dirty="0"/>
              <a:t>Your Name, REALTOR®</a:t>
            </a:r>
          </a:p>
          <a:p>
            <a:pPr>
              <a:defRPr b="1">
                <a:solidFill>
                  <a:srgbClr val="FFFFFF"/>
                </a:solidFill>
              </a:defRPr>
            </a:pPr>
            <a:r>
              <a:rPr sz="7000" dirty="0"/>
              <a:t>Company Name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sz="7000" dirty="0"/>
              <a:t>Phone Number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sz="7000" dirty="0"/>
              <a:t>Email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sz="7000" dirty="0"/>
              <a:t> Website</a:t>
            </a:r>
          </a:p>
        </p:txBody>
      </p:sp>
      <p:grpSp>
        <p:nvGrpSpPr>
          <p:cNvPr id="105" name="Rectangle 16"/>
          <p:cNvGrpSpPr/>
          <p:nvPr/>
        </p:nvGrpSpPr>
        <p:grpSpPr>
          <a:xfrm>
            <a:off x="20982398" y="17364508"/>
            <a:ext cx="8228480" cy="8731360"/>
            <a:chOff x="0" y="-1"/>
            <a:chExt cx="2057119" cy="2182839"/>
          </a:xfrm>
        </p:grpSpPr>
        <p:sp>
          <p:nvSpPr>
            <p:cNvPr id="103" name="Rectangle"/>
            <p:cNvSpPr/>
            <p:nvPr/>
          </p:nvSpPr>
          <p:spPr>
            <a:xfrm>
              <a:off x="0" y="-1"/>
              <a:ext cx="2057119" cy="2182839"/>
            </a:xfrm>
            <a:prstGeom prst="rect">
              <a:avLst/>
            </a:prstGeom>
            <a:solidFill>
              <a:schemeClr val="accent3"/>
            </a:solid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182876" tIns="182876" rIns="182876" bIns="182876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28800"/>
            </a:p>
          </p:txBody>
        </p:sp>
        <p:sp>
          <p:nvSpPr>
            <p:cNvPr id="104" name="Property Map"/>
            <p:cNvSpPr txBox="1"/>
            <p:nvPr/>
          </p:nvSpPr>
          <p:spPr>
            <a:xfrm>
              <a:off x="54880" y="855870"/>
              <a:ext cx="199611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82876" tIns="182876" rIns="182876" bIns="182876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sz="7000" dirty="0"/>
                <a:t>Property Map</a:t>
              </a:r>
            </a:p>
          </p:txBody>
        </p:sp>
      </p:grpSp>
      <p:sp>
        <p:nvSpPr>
          <p:cNvPr id="106" name="PROPERTY ADDRESS"/>
          <p:cNvSpPr txBox="1"/>
          <p:nvPr/>
        </p:nvSpPr>
        <p:spPr>
          <a:xfrm>
            <a:off x="1866036" y="28101632"/>
            <a:ext cx="13502727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82876" rIns="182876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9600"/>
              <a:t>PROPERTY ADDRESS</a:t>
            </a:r>
          </a:p>
        </p:txBody>
      </p:sp>
      <p:sp>
        <p:nvSpPr>
          <p:cNvPr id="107" name="Line"/>
          <p:cNvSpPr/>
          <p:nvPr/>
        </p:nvSpPr>
        <p:spPr>
          <a:xfrm>
            <a:off x="878298" y="30683200"/>
            <a:ext cx="29615276" cy="0"/>
          </a:xfrm>
          <a:prstGeom prst="line">
            <a:avLst/>
          </a:prstGeom>
          <a:ln w="12700">
            <a:solidFill>
              <a:srgbClr val="FBE855"/>
            </a:solidFill>
            <a:miter/>
          </a:ln>
        </p:spPr>
        <p:txBody>
          <a:bodyPr lIns="182876" rIns="182876"/>
          <a:lstStyle/>
          <a:p>
            <a:endParaRPr sz="28800"/>
          </a:p>
        </p:txBody>
      </p:sp>
      <p:grpSp>
        <p:nvGrpSpPr>
          <p:cNvPr id="110" name="Rectangle 16"/>
          <p:cNvGrpSpPr/>
          <p:nvPr/>
        </p:nvGrpSpPr>
        <p:grpSpPr>
          <a:xfrm>
            <a:off x="20982398" y="27666116"/>
            <a:ext cx="8228476" cy="10293656"/>
            <a:chOff x="0" y="0"/>
            <a:chExt cx="2057118" cy="2573412"/>
          </a:xfrm>
        </p:grpSpPr>
        <p:sp>
          <p:nvSpPr>
            <p:cNvPr id="108" name="Rectangle"/>
            <p:cNvSpPr/>
            <p:nvPr/>
          </p:nvSpPr>
          <p:spPr>
            <a:xfrm>
              <a:off x="0" y="-1"/>
              <a:ext cx="2057119" cy="2573414"/>
            </a:xfrm>
            <a:prstGeom prst="rect">
              <a:avLst/>
            </a:prstGeom>
            <a:solidFill>
              <a:schemeClr val="accent3"/>
            </a:solid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182876" tIns="182876" rIns="182876" bIns="182876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28800"/>
            </a:p>
          </p:txBody>
        </p:sp>
        <p:sp>
          <p:nvSpPr>
            <p:cNvPr id="109" name="YOUR PHOTO AND…"/>
            <p:cNvSpPr txBox="1"/>
            <p:nvPr/>
          </p:nvSpPr>
          <p:spPr>
            <a:xfrm>
              <a:off x="30502" y="831014"/>
              <a:ext cx="1996115" cy="9344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82876" tIns="182876" rIns="182876" bIns="18287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rPr sz="7000" dirty="0"/>
                <a:t>YOUR PHOTO AND</a:t>
              </a:r>
            </a:p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rPr sz="7000" dirty="0"/>
                <a:t>COMPANY LOGO</a:t>
              </a:r>
            </a:p>
          </p:txBody>
        </p:sp>
      </p:grpSp>
      <p:pic>
        <p:nvPicPr>
          <p:cNvPr id="111" name="PA-horizontal-white-01.png" descr="PA-horizontal-white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214" y="37832232"/>
            <a:ext cx="5151788" cy="1885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</Words>
  <Application>Microsoft Macintosh PowerPoint</Application>
  <PresentationFormat>Custom</PresentationFormat>
  <Paragraphs>21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Georgia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Close, Madeline</cp:lastModifiedBy>
  <cp:revision>1</cp:revision>
  <dcterms:modified xsi:type="dcterms:W3CDTF">2021-12-21T19:30:18Z</dcterms:modified>
</cp:coreProperties>
</file>