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164510" y="1129241"/>
            <a:ext cx="6217921" cy="24470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4338240" y="3576320"/>
            <a:ext cx="3044191" cy="64820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7004538" y="9476626"/>
            <a:ext cx="232876" cy="228509"/>
          </a:xfrm>
          <a:prstGeom prst="rect">
            <a:avLst/>
          </a:prstGeom>
          <a:ln w="12700">
            <a:miter lim="400000"/>
          </a:ln>
        </p:spPr>
        <p:txBody>
          <a:bodyPr wrap="none" lIns="45718" tIns="45718" rIns="45718" bIns="45718" anchor="ctr">
            <a:spAutoFit/>
          </a:bodyPr>
          <a:lstStyle>
            <a:lvl1pPr algn="r" defTabSz="776287">
              <a:defRPr sz="1000">
                <a:solidFill>
                  <a:srgbClr val="898989"/>
                </a:solidFill>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1pPr>
      <a:lvl2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2pPr>
      <a:lvl3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3pPr>
      <a:lvl4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4pPr>
      <a:lvl5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5pPr>
      <a:lvl6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6pPr>
      <a:lvl7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7pPr>
      <a:lvl8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8pPr>
      <a:lvl9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9pPr>
    </p:titleStyle>
    <p:bodyStyle>
      <a:lvl1pPr marL="193675" marR="0" indent="-193675"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1pPr>
      <a:lvl2pPr marL="611663" marR="0" indent="-222725"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2pPr>
      <a:lvl3pPr marL="1039905" marR="0" indent="-262030"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3pPr>
      <a:lvl4pPr marL="1462193" marR="0" indent="-296968"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4pPr>
      <a:lvl5pPr marL="1801635" marR="0" indent="-247472"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5pPr>
      <a:lvl6pPr marL="0" marR="0" indent="2011362" algn="l" defTabSz="776287" rtl="0" latinLnBrk="0">
        <a:lnSpc>
          <a:spcPct val="90000"/>
        </a:lnSpc>
        <a:spcBef>
          <a:spcPts val="800"/>
        </a:spcBef>
        <a:spcAft>
          <a:spcPts val="0"/>
        </a:spcAft>
        <a:buClrTx/>
        <a:buSzTx/>
        <a:buFont typeface="Arial"/>
        <a:buNone/>
        <a:tabLst/>
        <a:defRPr b="0" baseline="0" cap="none" i="0" spc="0" strike="noStrike" sz="2300" u="none">
          <a:solidFill>
            <a:srgbClr val="000000"/>
          </a:solidFill>
          <a:uFillTx/>
          <a:latin typeface="Calibri"/>
          <a:ea typeface="Calibri"/>
          <a:cs typeface="Calibri"/>
          <a:sym typeface="Calibri"/>
        </a:defRPr>
      </a:lvl6pPr>
      <a:lvl7pPr marL="0" marR="0" indent="2468562" algn="l" defTabSz="776287" rtl="0" latinLnBrk="0">
        <a:lnSpc>
          <a:spcPct val="90000"/>
        </a:lnSpc>
        <a:spcBef>
          <a:spcPts val="800"/>
        </a:spcBef>
        <a:spcAft>
          <a:spcPts val="0"/>
        </a:spcAft>
        <a:buClrTx/>
        <a:buSzTx/>
        <a:buFont typeface="Arial"/>
        <a:buNone/>
        <a:tabLst/>
        <a:defRPr b="0" baseline="0" cap="none" i="0" spc="0" strike="noStrike" sz="2300" u="none">
          <a:solidFill>
            <a:srgbClr val="000000"/>
          </a:solidFill>
          <a:uFillTx/>
          <a:latin typeface="Calibri"/>
          <a:ea typeface="Calibri"/>
          <a:cs typeface="Calibri"/>
          <a:sym typeface="Calibri"/>
        </a:defRPr>
      </a:lvl7pPr>
      <a:lvl8pPr marL="0" marR="0" indent="2925762" algn="l" defTabSz="776287" rtl="0" latinLnBrk="0">
        <a:lnSpc>
          <a:spcPct val="90000"/>
        </a:lnSpc>
        <a:spcBef>
          <a:spcPts val="800"/>
        </a:spcBef>
        <a:spcAft>
          <a:spcPts val="0"/>
        </a:spcAft>
        <a:buClrTx/>
        <a:buSzTx/>
        <a:buFont typeface="Arial"/>
        <a:buNone/>
        <a:tabLst/>
        <a:defRPr b="0" baseline="0" cap="none" i="0" spc="0" strike="noStrike" sz="2300" u="none">
          <a:solidFill>
            <a:srgbClr val="000000"/>
          </a:solidFill>
          <a:uFillTx/>
          <a:latin typeface="Calibri"/>
          <a:ea typeface="Calibri"/>
          <a:cs typeface="Calibri"/>
          <a:sym typeface="Calibri"/>
        </a:defRPr>
      </a:lvl8pPr>
      <a:lvl9pPr marL="0" marR="0" indent="3382963" algn="l" defTabSz="776287" rtl="0" latinLnBrk="0">
        <a:lnSpc>
          <a:spcPct val="90000"/>
        </a:lnSpc>
        <a:spcBef>
          <a:spcPts val="800"/>
        </a:spcBef>
        <a:spcAft>
          <a:spcPts val="0"/>
        </a:spcAft>
        <a:buClrTx/>
        <a:buSzTx/>
        <a:buFont typeface="Arial"/>
        <a:buNone/>
        <a:tabLst/>
        <a:defRPr b="0" baseline="0" cap="none" i="0" spc="0" strike="noStrike" sz="2300" u="none">
          <a:solidFill>
            <a:srgbClr val="000000"/>
          </a:solidFill>
          <a:uFillTx/>
          <a:latin typeface="Calibri"/>
          <a:ea typeface="Calibri"/>
          <a:cs typeface="Calibri"/>
          <a:sym typeface="Calibri"/>
        </a:defRPr>
      </a:lvl9pPr>
    </p:bodyStyle>
    <p:otherStyle>
      <a:lvl1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1pPr>
      <a:lvl2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2pPr>
      <a:lvl3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3pPr>
      <a:lvl4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4pPr>
      <a:lvl5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5pPr>
      <a:lvl6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6pPr>
      <a:lvl7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7pPr>
      <a:lvl8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8pPr>
      <a:lvl9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 name="As a seller’s agent, my fiduciary responsibility is to the home seller.…"/>
          <p:cNvSpPr txBox="1"/>
          <p:nvPr/>
        </p:nvSpPr>
        <p:spPr>
          <a:xfrm>
            <a:off x="251960" y="9487444"/>
            <a:ext cx="7014480" cy="77059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1600">
                <a:latin typeface="Arial"/>
                <a:ea typeface="Arial"/>
                <a:cs typeface="Arial"/>
                <a:sym typeface="Arial"/>
              </a:defRPr>
            </a:pPr>
            <a:r>
              <a:t>Agent Contact Info / Photo(s) Here.</a:t>
            </a:r>
          </a:p>
          <a:p>
            <a:pPr>
              <a:defRPr sz="1600">
                <a:latin typeface="Arial"/>
                <a:ea typeface="Arial"/>
                <a:cs typeface="Arial"/>
                <a:sym typeface="Arial"/>
              </a:defRPr>
            </a:pPr>
          </a:p>
        </p:txBody>
      </p:sp>
      <p:pic>
        <p:nvPicPr>
          <p:cNvPr id="21" name="Power-Agent-FINAL-LOGO.png" descr="Power-Agent-FINAL-LOGO.png"/>
          <p:cNvPicPr>
            <a:picLocks noChangeAspect="1"/>
          </p:cNvPicPr>
          <p:nvPr/>
        </p:nvPicPr>
        <p:blipFill>
          <a:blip r:embed="rId2">
            <a:extLst/>
          </a:blip>
          <a:stretch>
            <a:fillRect/>
          </a:stretch>
        </p:blipFill>
        <p:spPr>
          <a:xfrm>
            <a:off x="5862703" y="9204771"/>
            <a:ext cx="1846197" cy="675439"/>
          </a:xfrm>
          <a:prstGeom prst="rect">
            <a:avLst/>
          </a:prstGeom>
          <a:ln w="12700">
            <a:miter lim="400000"/>
          </a:ln>
        </p:spPr>
      </p:pic>
      <p:pic>
        <p:nvPicPr>
          <p:cNvPr id="22" name="MovingChecklistChildren-top.png" descr="MovingChecklistChildren-top.png"/>
          <p:cNvPicPr>
            <a:picLocks noChangeAspect="1"/>
          </p:cNvPicPr>
          <p:nvPr/>
        </p:nvPicPr>
        <p:blipFill>
          <a:blip r:embed="rId3">
            <a:extLst/>
          </a:blip>
          <a:stretch>
            <a:fillRect/>
          </a:stretch>
        </p:blipFill>
        <p:spPr>
          <a:xfrm>
            <a:off x="0" y="-30467"/>
            <a:ext cx="7772400" cy="5217134"/>
          </a:xfrm>
          <a:prstGeom prst="rect">
            <a:avLst/>
          </a:prstGeom>
          <a:ln w="12700">
            <a:miter lim="400000"/>
          </a:ln>
        </p:spPr>
      </p:pic>
      <p:sp>
        <p:nvSpPr>
          <p:cNvPr id="23" name="As you travel on the plane or in the car to your new home, bring your favorite stuffed animal to keep you company.…"/>
          <p:cNvSpPr txBox="1"/>
          <p:nvPr/>
        </p:nvSpPr>
        <p:spPr>
          <a:xfrm>
            <a:off x="286626" y="5377180"/>
            <a:ext cx="7199148" cy="36805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28600" indent="-228600">
              <a:spcBef>
                <a:spcPts val="500"/>
              </a:spcBef>
              <a:buSzPct val="100000"/>
              <a:buChar char="•"/>
              <a:defRPr sz="1200">
                <a:latin typeface="Arial"/>
                <a:ea typeface="Arial"/>
                <a:cs typeface="Arial"/>
                <a:sym typeface="Arial"/>
              </a:defRPr>
            </a:pPr>
            <a:r>
              <a:t>As you travel on the plane or in the car to your new home, bring your favorite stuffed animal to keep you company.</a:t>
            </a:r>
          </a:p>
          <a:p>
            <a:pPr marL="228600" indent="-228600">
              <a:spcBef>
                <a:spcPts val="500"/>
              </a:spcBef>
              <a:buSzPct val="100000"/>
              <a:buChar char="•"/>
              <a:defRPr sz="1200">
                <a:latin typeface="Arial"/>
                <a:ea typeface="Arial"/>
                <a:cs typeface="Arial"/>
                <a:sym typeface="Arial"/>
              </a:defRPr>
            </a:pPr>
            <a:r>
              <a:t>Remember a nightlight or flashlight for the hotel room.</a:t>
            </a:r>
          </a:p>
          <a:p>
            <a:pPr marL="228600" indent="-228600">
              <a:spcBef>
                <a:spcPts val="500"/>
              </a:spcBef>
              <a:buSzPct val="100000"/>
              <a:buChar char="•"/>
              <a:defRPr sz="1200">
                <a:latin typeface="Arial"/>
                <a:ea typeface="Arial"/>
                <a:cs typeface="Arial"/>
                <a:sym typeface="Arial"/>
              </a:defRPr>
            </a:pPr>
            <a:r>
              <a:t>Make sure that you have your favorite bedtime stories.</a:t>
            </a:r>
          </a:p>
          <a:p>
            <a:pPr marL="228600" indent="-228600">
              <a:spcBef>
                <a:spcPts val="500"/>
              </a:spcBef>
              <a:buSzPct val="100000"/>
              <a:buChar char="•"/>
              <a:defRPr sz="1200">
                <a:latin typeface="Arial"/>
                <a:ea typeface="Arial"/>
                <a:cs typeface="Arial"/>
                <a:sym typeface="Arial"/>
              </a:defRPr>
            </a:pPr>
            <a:r>
              <a:t>Bring a small bag of toys, games, coloring books, and crayons, maybe even a puzzle, to keep you busy while Mom and/or Dad helps the packers unload the van at your new house.</a:t>
            </a:r>
          </a:p>
          <a:p>
            <a:pPr marL="228600" indent="-228600">
              <a:spcBef>
                <a:spcPts val="500"/>
              </a:spcBef>
              <a:buSzPct val="100000"/>
              <a:buChar char="•"/>
              <a:defRPr sz="1200">
                <a:latin typeface="Arial"/>
                <a:ea typeface="Arial"/>
                <a:cs typeface="Arial"/>
                <a:sym typeface="Arial"/>
              </a:defRPr>
            </a:pPr>
            <a:r>
              <a:t>When the movers pack your belongings, have them label your boxes with your name so you'll know where your special things are.</a:t>
            </a:r>
          </a:p>
          <a:p>
            <a:pPr marL="228600" indent="-228600">
              <a:spcBef>
                <a:spcPts val="500"/>
              </a:spcBef>
              <a:buSzPct val="100000"/>
              <a:buChar char="•"/>
              <a:defRPr sz="1200">
                <a:latin typeface="Arial"/>
                <a:ea typeface="Arial"/>
                <a:cs typeface="Arial"/>
                <a:sym typeface="Arial"/>
              </a:defRPr>
            </a:pPr>
            <a:r>
              <a:t>Have Mom or Dad take some pictures of your best friends, and take these photos with you to your new home. This will help you from being lonely until you make new friends in your new neighborhood.</a:t>
            </a:r>
          </a:p>
          <a:p>
            <a:pPr marL="228600" indent="-228600">
              <a:spcBef>
                <a:spcPts val="500"/>
              </a:spcBef>
              <a:buSzPct val="100000"/>
              <a:buChar char="•"/>
              <a:defRPr sz="1200">
                <a:latin typeface="Arial"/>
                <a:ea typeface="Arial"/>
                <a:cs typeface="Arial"/>
                <a:sym typeface="Arial"/>
              </a:defRPr>
            </a:pPr>
            <a:r>
              <a:t>Give your pets some hugs, and take good care of them during the move. Reassure them that they'll like their new house.</a:t>
            </a:r>
          </a:p>
          <a:p>
            <a:pPr marL="228600" indent="-228600">
              <a:spcBef>
                <a:spcPts val="500"/>
              </a:spcBef>
              <a:buSzPct val="100000"/>
              <a:buChar char="•"/>
              <a:defRPr sz="1200">
                <a:latin typeface="Arial"/>
                <a:ea typeface="Arial"/>
                <a:cs typeface="Arial"/>
                <a:sym typeface="Arial"/>
              </a:defRPr>
            </a:pPr>
            <a:r>
              <a:t>Tell your friends you are moving, and get their addresses and phone numbers so you can write to them or give them a call.</a:t>
            </a:r>
          </a:p>
          <a:p>
            <a:pPr marL="228600" indent="-228600">
              <a:spcBef>
                <a:spcPts val="500"/>
              </a:spcBef>
              <a:buSzPct val="100000"/>
              <a:buChar char="•"/>
              <a:defRPr sz="1200">
                <a:latin typeface="Arial"/>
                <a:ea typeface="Arial"/>
                <a:cs typeface="Arial"/>
                <a:sym typeface="Arial"/>
              </a:defRPr>
            </a:pPr>
            <a:r>
              <a:t>Say goodbye to your teachers, and let them know you learned a lot from them.</a:t>
            </a:r>
          </a:p>
          <a:p>
            <a:pPr marL="228600" indent="-228600">
              <a:spcBef>
                <a:spcPts val="500"/>
              </a:spcBef>
              <a:buSzPct val="100000"/>
              <a:buChar char="•"/>
              <a:defRPr sz="1200">
                <a:latin typeface="Arial"/>
                <a:ea typeface="Arial"/>
                <a:cs typeface="Arial"/>
                <a:sym typeface="Arial"/>
              </a:defRPr>
            </a:pPr>
            <a:r>
              <a:t>Remember, moving can be an adventure! Put on a happy face, and understand that everyone wants you to love your new house and neighborhood.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