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160000" cy="1016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618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23636" latinLnBrk="0">
      <a:defRPr>
        <a:latin typeface="+mn-lt"/>
        <a:ea typeface="+mn-ea"/>
        <a:cs typeface="+mn-cs"/>
        <a:sym typeface="Helvetica Neue"/>
      </a:defRPr>
    </a:lvl1pPr>
    <a:lvl2pPr indent="228600" defTabSz="923636" latinLnBrk="0">
      <a:defRPr>
        <a:latin typeface="+mn-lt"/>
        <a:ea typeface="+mn-ea"/>
        <a:cs typeface="+mn-cs"/>
        <a:sym typeface="Helvetica Neue"/>
      </a:defRPr>
    </a:lvl2pPr>
    <a:lvl3pPr indent="457200" defTabSz="923636" latinLnBrk="0">
      <a:defRPr>
        <a:latin typeface="+mn-lt"/>
        <a:ea typeface="+mn-ea"/>
        <a:cs typeface="+mn-cs"/>
        <a:sym typeface="Helvetica Neue"/>
      </a:defRPr>
    </a:lvl3pPr>
    <a:lvl4pPr indent="685800" defTabSz="923636" latinLnBrk="0">
      <a:defRPr>
        <a:latin typeface="+mn-lt"/>
        <a:ea typeface="+mn-ea"/>
        <a:cs typeface="+mn-cs"/>
        <a:sym typeface="Helvetica Neue"/>
      </a:defRPr>
    </a:lvl4pPr>
    <a:lvl5pPr indent="914400" defTabSz="923636" latinLnBrk="0">
      <a:defRPr>
        <a:latin typeface="+mn-lt"/>
        <a:ea typeface="+mn-ea"/>
        <a:cs typeface="+mn-cs"/>
        <a:sym typeface="Helvetica Neue"/>
      </a:defRPr>
    </a:lvl5pPr>
    <a:lvl6pPr indent="1143000" defTabSz="923636" latinLnBrk="0">
      <a:defRPr>
        <a:latin typeface="+mn-lt"/>
        <a:ea typeface="+mn-ea"/>
        <a:cs typeface="+mn-cs"/>
        <a:sym typeface="Helvetica Neue"/>
      </a:defRPr>
    </a:lvl6pPr>
    <a:lvl7pPr indent="1371600" defTabSz="923636" latinLnBrk="0">
      <a:defRPr>
        <a:latin typeface="+mn-lt"/>
        <a:ea typeface="+mn-ea"/>
        <a:cs typeface="+mn-cs"/>
        <a:sym typeface="Helvetica Neue"/>
      </a:defRPr>
    </a:lvl7pPr>
    <a:lvl8pPr indent="1600200" defTabSz="923636" latinLnBrk="0">
      <a:defRPr>
        <a:latin typeface="+mn-lt"/>
        <a:ea typeface="+mn-ea"/>
        <a:cs typeface="+mn-cs"/>
        <a:sym typeface="Helvetica Neue"/>
      </a:defRPr>
    </a:lvl8pPr>
    <a:lvl9pPr indent="1828800" defTabSz="923636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330818" y="1140648"/>
            <a:ext cx="6280728" cy="247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180" tIns="46180" rIns="46180" bIns="4618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536606" y="3612444"/>
            <a:ext cx="3074940" cy="654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180" tIns="46180" rIns="46180" bIns="4618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31265" y="9573041"/>
            <a:ext cx="233799" cy="229433"/>
          </a:xfrm>
          <a:prstGeom prst="rect">
            <a:avLst/>
          </a:prstGeom>
          <a:ln w="12700">
            <a:miter lim="400000"/>
          </a:ln>
        </p:spPr>
        <p:txBody>
          <a:bodyPr wrap="none" lIns="46180" tIns="46180" rIns="46180" bIns="46180" anchor="ctr">
            <a:spAutoFit/>
          </a:bodyPr>
          <a:lstStyle>
            <a:lvl1pPr algn="r" defTabSz="784128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841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85254" marR="0" indent="-185254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1979" marR="0" indent="-213042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28512" marR="0" indent="-250637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49281" marR="0" indent="-284056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90876" marR="0" indent="-236713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84128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841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mmission-bubble-01.png" descr="commission-bubbl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92"/>
            <a:ext cx="10160000" cy="1015661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241934" y="9169428"/>
            <a:ext cx="7085332" cy="333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180" tIns="46180" rIns="46180" bIns="46180">
            <a:spAutoFit/>
          </a:bodyPr>
          <a:lstStyle>
            <a:lvl1pPr>
              <a:defRPr b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Agent Contact Info / Photo(s) Here.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165" y="9583314"/>
            <a:ext cx="1496169" cy="54737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ure! My commission is…"/>
          <p:cNvSpPr txBox="1"/>
          <p:nvPr/>
        </p:nvSpPr>
        <p:spPr>
          <a:xfrm rot="21090736">
            <a:off x="1906004" y="1450627"/>
            <a:ext cx="4489428" cy="1311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180" tIns="46180" rIns="46180" bIns="46180">
            <a:spAutoFit/>
          </a:bodyPr>
          <a:lstStyle/>
          <a:p>
            <a:pPr algn="ctr">
              <a:defRPr i="1" sz="2700"/>
            </a:pPr>
            <a:r>
              <a:t>Sure! My commission is </a:t>
            </a:r>
          </a:p>
          <a:p>
            <a:pPr algn="ctr">
              <a:defRPr i="1" sz="2700"/>
            </a:pPr>
            <a:r>
              <a:t>negotiable! How high would </a:t>
            </a:r>
          </a:p>
          <a:p>
            <a:pPr algn="ctr">
              <a:defRPr i="1" sz="2700"/>
            </a:pPr>
            <a:r>
              <a:t>you like to go?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180" tIns="46180" rIns="46180" bIns="46180" numCol="1" spcCol="38100" rtlCol="0" anchor="t" upright="0">
        <a:spAutoFit/>
      </a:bodyPr>
      <a:lstStyle>
        <a:defPPr marL="0" marR="0" indent="0" algn="l" defTabSz="46181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180" tIns="46180" rIns="46180" bIns="46180" numCol="1" spcCol="38100" rtlCol="0" anchor="t" upright="0">
        <a:spAutoFit/>
      </a:bodyPr>
      <a:lstStyle>
        <a:defPPr marL="0" marR="0" indent="0" algn="l" defTabSz="46181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180" tIns="46180" rIns="46180" bIns="46180" numCol="1" spcCol="38100" rtlCol="0" anchor="t" upright="0">
        <a:spAutoFit/>
      </a:bodyPr>
      <a:lstStyle>
        <a:defPPr marL="0" marR="0" indent="0" algn="l" defTabSz="46181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180" tIns="46180" rIns="46180" bIns="46180" numCol="1" spcCol="38100" rtlCol="0" anchor="t" upright="0">
        <a:spAutoFit/>
      </a:bodyPr>
      <a:lstStyle>
        <a:defPPr marL="0" marR="0" indent="0" algn="l" defTabSz="46181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