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
  </p:notesMasterIdLst>
  <p:sldIdLst>
    <p:sldId id="256" r:id="rId2"/>
  </p:sldIdLst>
  <p:sldSz cx="31089600" cy="40233600"/>
  <p:notesSz cx="6858000" cy="9144000"/>
  <p:defaultTextStyle>
    <a:defPPr marL="0" marR="0" indent="0" algn="l" defTabSz="3657600" rtl="0" fontAlgn="auto" latinLnBrk="1"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Calibri"/>
        <a:ea typeface="Calibri"/>
        <a:cs typeface="Calibri"/>
        <a:sym typeface="Calibri"/>
      </a:defRPr>
    </a:lvl1pPr>
    <a:lvl2pPr marL="0" marR="0" indent="1828800" algn="l" defTabSz="182880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Calibri"/>
        <a:ea typeface="Calibri"/>
        <a:cs typeface="Calibri"/>
        <a:sym typeface="Calibri"/>
      </a:defRPr>
    </a:lvl2pPr>
    <a:lvl3pPr marL="0" marR="0" indent="3657600" algn="l" defTabSz="182880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Calibri"/>
        <a:ea typeface="Calibri"/>
        <a:cs typeface="Calibri"/>
        <a:sym typeface="Calibri"/>
      </a:defRPr>
    </a:lvl3pPr>
    <a:lvl4pPr marL="0" marR="0" indent="5486400" algn="l" defTabSz="182880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Calibri"/>
        <a:ea typeface="Calibri"/>
        <a:cs typeface="Calibri"/>
        <a:sym typeface="Calibri"/>
      </a:defRPr>
    </a:lvl4pPr>
    <a:lvl5pPr marL="0" marR="0" indent="7315200" algn="l" defTabSz="182880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Calibri"/>
        <a:ea typeface="Calibri"/>
        <a:cs typeface="Calibri"/>
        <a:sym typeface="Calibri"/>
      </a:defRPr>
    </a:lvl5pPr>
    <a:lvl6pPr marL="0" marR="0" indent="0" algn="l" defTabSz="182880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Calibri"/>
        <a:ea typeface="Calibri"/>
        <a:cs typeface="Calibri"/>
        <a:sym typeface="Calibri"/>
      </a:defRPr>
    </a:lvl6pPr>
    <a:lvl7pPr marL="0" marR="0" indent="0" algn="l" defTabSz="182880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Calibri"/>
        <a:ea typeface="Calibri"/>
        <a:cs typeface="Calibri"/>
        <a:sym typeface="Calibri"/>
      </a:defRPr>
    </a:lvl7pPr>
    <a:lvl8pPr marL="0" marR="0" indent="0" algn="l" defTabSz="182880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Calibri"/>
        <a:ea typeface="Calibri"/>
        <a:cs typeface="Calibri"/>
        <a:sym typeface="Calibri"/>
      </a:defRPr>
    </a:lvl8pPr>
    <a:lvl9pPr marL="0" marR="0" indent="0" algn="l" defTabSz="182880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Calibri"/>
        <a:ea typeface="Calibri"/>
        <a:cs typeface="Calibri"/>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20" d="100"/>
          <a:sy n="20" d="100"/>
        </p:scale>
        <p:origin x="3480" y="3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Shape 17"/>
          <p:cNvSpPr>
            <a:spLocks noGrp="1" noRot="1" noChangeAspect="1"/>
          </p:cNvSpPr>
          <p:nvPr>
            <p:ph type="sldImg"/>
          </p:nvPr>
        </p:nvSpPr>
        <p:spPr>
          <a:xfrm>
            <a:off x="2103438" y="685800"/>
            <a:ext cx="2651125" cy="3429000"/>
          </a:xfrm>
          <a:prstGeom prst="rect">
            <a:avLst/>
          </a:prstGeom>
        </p:spPr>
        <p:txBody>
          <a:bodyPr/>
          <a:lstStyle/>
          <a:p>
            <a:endParaRPr/>
          </a:p>
        </p:txBody>
      </p:sp>
      <p:sp>
        <p:nvSpPr>
          <p:cNvPr id="18" name="Shape 1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a:latin typeface="+mj-lt"/>
        <a:ea typeface="+mj-ea"/>
        <a:cs typeface="+mj-cs"/>
        <a:sym typeface="Helvetica Neue"/>
      </a:defRPr>
    </a:lvl1pPr>
    <a:lvl2pPr indent="914400" latinLnBrk="0">
      <a:defRPr>
        <a:latin typeface="+mj-lt"/>
        <a:ea typeface="+mj-ea"/>
        <a:cs typeface="+mj-cs"/>
        <a:sym typeface="Helvetica Neue"/>
      </a:defRPr>
    </a:lvl2pPr>
    <a:lvl3pPr indent="1828800" latinLnBrk="0">
      <a:defRPr>
        <a:latin typeface="+mj-lt"/>
        <a:ea typeface="+mj-ea"/>
        <a:cs typeface="+mj-cs"/>
        <a:sym typeface="Helvetica Neue"/>
      </a:defRPr>
    </a:lvl3pPr>
    <a:lvl4pPr indent="2743200" latinLnBrk="0">
      <a:defRPr>
        <a:latin typeface="+mj-lt"/>
        <a:ea typeface="+mj-ea"/>
        <a:cs typeface="+mj-cs"/>
        <a:sym typeface="Helvetica Neue"/>
      </a:defRPr>
    </a:lvl4pPr>
    <a:lvl5pPr indent="3657600" latinLnBrk="0">
      <a:defRPr>
        <a:latin typeface="+mj-lt"/>
        <a:ea typeface="+mj-ea"/>
        <a:cs typeface="+mj-cs"/>
        <a:sym typeface="Helvetica Neue"/>
      </a:defRPr>
    </a:lvl5pPr>
    <a:lvl6pPr indent="4572000" latinLnBrk="0">
      <a:defRPr>
        <a:latin typeface="+mj-lt"/>
        <a:ea typeface="+mj-ea"/>
        <a:cs typeface="+mj-cs"/>
        <a:sym typeface="Helvetica Neue"/>
      </a:defRPr>
    </a:lvl6pPr>
    <a:lvl7pPr indent="5486400" latinLnBrk="0">
      <a:defRPr>
        <a:latin typeface="+mj-lt"/>
        <a:ea typeface="+mj-ea"/>
        <a:cs typeface="+mj-cs"/>
        <a:sym typeface="Helvetica Neue"/>
      </a:defRPr>
    </a:lvl7pPr>
    <a:lvl8pPr indent="6400800" latinLnBrk="0">
      <a:defRPr>
        <a:latin typeface="+mj-lt"/>
        <a:ea typeface="+mj-ea"/>
        <a:cs typeface="+mj-cs"/>
        <a:sym typeface="Helvetica Neue"/>
      </a:defRPr>
    </a:lvl8pPr>
    <a:lvl9pPr indent="7315200" latinLnBrk="0">
      <a:defRPr>
        <a:latin typeface="+mj-lt"/>
        <a:ea typeface="+mj-ea"/>
        <a:cs typeface="+mj-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554480" y="540172"/>
            <a:ext cx="27980640" cy="88476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r>
              <a:t>Title Text</a:t>
            </a:r>
          </a:p>
        </p:txBody>
      </p:sp>
      <p:sp>
        <p:nvSpPr>
          <p:cNvPr id="3" name="Body Level One…"/>
          <p:cNvSpPr txBox="1">
            <a:spLocks noGrp="1"/>
          </p:cNvSpPr>
          <p:nvPr>
            <p:ph type="body" idx="1"/>
          </p:nvPr>
        </p:nvSpPr>
        <p:spPr>
          <a:xfrm>
            <a:off x="1554480" y="9387840"/>
            <a:ext cx="27980640" cy="30845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8256196" y="38009581"/>
            <a:ext cx="693458" cy="707886"/>
          </a:xfrm>
          <a:prstGeom prst="rect">
            <a:avLst/>
          </a:prstGeom>
          <a:ln w="12700">
            <a:miter lim="400000"/>
          </a:ln>
        </p:spPr>
        <p:txBody>
          <a:bodyPr wrap="none" lIns="45719" rIns="45719" anchor="ctr">
            <a:spAutoFit/>
          </a:bodyPr>
          <a:lstStyle>
            <a:lvl1pPr algn="r" defTabSz="3105148">
              <a:defRPr sz="4000">
                <a:solidFill>
                  <a:srgbClr val="898989"/>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Lst>
  <p:transition spd="med"/>
  <p:txStyles>
    <p:titleStyle>
      <a:lvl1pPr marL="0" marR="0" indent="0" algn="l" defTabSz="3105148" rtl="0" latinLnBrk="0">
        <a:lnSpc>
          <a:spcPct val="90000"/>
        </a:lnSpc>
        <a:spcBef>
          <a:spcPts val="0"/>
        </a:spcBef>
        <a:spcAft>
          <a:spcPts val="0"/>
        </a:spcAft>
        <a:buClrTx/>
        <a:buSzTx/>
        <a:buFontTx/>
        <a:buNone/>
        <a:tabLst/>
        <a:defRPr sz="14800" b="0" i="0" u="none" strike="noStrike" cap="none" spc="0" baseline="0">
          <a:solidFill>
            <a:srgbClr val="000000"/>
          </a:solidFill>
          <a:uFillTx/>
          <a:latin typeface="Calibri"/>
          <a:ea typeface="Calibri"/>
          <a:cs typeface="Calibri"/>
          <a:sym typeface="Calibri"/>
        </a:defRPr>
      </a:lvl1pPr>
      <a:lvl2pPr marL="0" marR="0" indent="0" algn="l" defTabSz="3105148" rtl="0" latinLnBrk="0">
        <a:lnSpc>
          <a:spcPct val="90000"/>
        </a:lnSpc>
        <a:spcBef>
          <a:spcPts val="0"/>
        </a:spcBef>
        <a:spcAft>
          <a:spcPts val="0"/>
        </a:spcAft>
        <a:buClrTx/>
        <a:buSzTx/>
        <a:buFontTx/>
        <a:buNone/>
        <a:tabLst/>
        <a:defRPr sz="14800" b="0" i="0" u="none" strike="noStrike" cap="none" spc="0" baseline="0">
          <a:solidFill>
            <a:srgbClr val="000000"/>
          </a:solidFill>
          <a:uFillTx/>
          <a:latin typeface="Calibri"/>
          <a:ea typeface="Calibri"/>
          <a:cs typeface="Calibri"/>
          <a:sym typeface="Calibri"/>
        </a:defRPr>
      </a:lvl2pPr>
      <a:lvl3pPr marL="0" marR="0" indent="0" algn="l" defTabSz="3105148" rtl="0" latinLnBrk="0">
        <a:lnSpc>
          <a:spcPct val="90000"/>
        </a:lnSpc>
        <a:spcBef>
          <a:spcPts val="0"/>
        </a:spcBef>
        <a:spcAft>
          <a:spcPts val="0"/>
        </a:spcAft>
        <a:buClrTx/>
        <a:buSzTx/>
        <a:buFontTx/>
        <a:buNone/>
        <a:tabLst/>
        <a:defRPr sz="14800" b="0" i="0" u="none" strike="noStrike" cap="none" spc="0" baseline="0">
          <a:solidFill>
            <a:srgbClr val="000000"/>
          </a:solidFill>
          <a:uFillTx/>
          <a:latin typeface="Calibri"/>
          <a:ea typeface="Calibri"/>
          <a:cs typeface="Calibri"/>
          <a:sym typeface="Calibri"/>
        </a:defRPr>
      </a:lvl3pPr>
      <a:lvl4pPr marL="0" marR="0" indent="0" algn="l" defTabSz="3105148" rtl="0" latinLnBrk="0">
        <a:lnSpc>
          <a:spcPct val="90000"/>
        </a:lnSpc>
        <a:spcBef>
          <a:spcPts val="0"/>
        </a:spcBef>
        <a:spcAft>
          <a:spcPts val="0"/>
        </a:spcAft>
        <a:buClrTx/>
        <a:buSzTx/>
        <a:buFontTx/>
        <a:buNone/>
        <a:tabLst/>
        <a:defRPr sz="14800" b="0" i="0" u="none" strike="noStrike" cap="none" spc="0" baseline="0">
          <a:solidFill>
            <a:srgbClr val="000000"/>
          </a:solidFill>
          <a:uFillTx/>
          <a:latin typeface="Calibri"/>
          <a:ea typeface="Calibri"/>
          <a:cs typeface="Calibri"/>
          <a:sym typeface="Calibri"/>
        </a:defRPr>
      </a:lvl4pPr>
      <a:lvl5pPr marL="0" marR="0" indent="0" algn="l" defTabSz="3105148" rtl="0" latinLnBrk="0">
        <a:lnSpc>
          <a:spcPct val="90000"/>
        </a:lnSpc>
        <a:spcBef>
          <a:spcPts val="0"/>
        </a:spcBef>
        <a:spcAft>
          <a:spcPts val="0"/>
        </a:spcAft>
        <a:buClrTx/>
        <a:buSzTx/>
        <a:buFontTx/>
        <a:buNone/>
        <a:tabLst/>
        <a:defRPr sz="14800" b="0" i="0" u="none" strike="noStrike" cap="none" spc="0" baseline="0">
          <a:solidFill>
            <a:srgbClr val="000000"/>
          </a:solidFill>
          <a:uFillTx/>
          <a:latin typeface="Calibri"/>
          <a:ea typeface="Calibri"/>
          <a:cs typeface="Calibri"/>
          <a:sym typeface="Calibri"/>
        </a:defRPr>
      </a:lvl5pPr>
      <a:lvl6pPr marL="0" marR="0" indent="1828800" algn="l" defTabSz="3105148" rtl="0" latinLnBrk="0">
        <a:lnSpc>
          <a:spcPct val="90000"/>
        </a:lnSpc>
        <a:spcBef>
          <a:spcPts val="0"/>
        </a:spcBef>
        <a:spcAft>
          <a:spcPts val="0"/>
        </a:spcAft>
        <a:buClrTx/>
        <a:buSzTx/>
        <a:buFontTx/>
        <a:buNone/>
        <a:tabLst/>
        <a:defRPr sz="14800" b="0" i="0" u="none" strike="noStrike" cap="none" spc="0" baseline="0">
          <a:solidFill>
            <a:srgbClr val="000000"/>
          </a:solidFill>
          <a:uFillTx/>
          <a:latin typeface="Calibri"/>
          <a:ea typeface="Calibri"/>
          <a:cs typeface="Calibri"/>
          <a:sym typeface="Calibri"/>
        </a:defRPr>
      </a:lvl6pPr>
      <a:lvl7pPr marL="0" marR="0" indent="3657600" algn="l" defTabSz="3105148" rtl="0" latinLnBrk="0">
        <a:lnSpc>
          <a:spcPct val="90000"/>
        </a:lnSpc>
        <a:spcBef>
          <a:spcPts val="0"/>
        </a:spcBef>
        <a:spcAft>
          <a:spcPts val="0"/>
        </a:spcAft>
        <a:buClrTx/>
        <a:buSzTx/>
        <a:buFontTx/>
        <a:buNone/>
        <a:tabLst/>
        <a:defRPr sz="14800" b="0" i="0" u="none" strike="noStrike" cap="none" spc="0" baseline="0">
          <a:solidFill>
            <a:srgbClr val="000000"/>
          </a:solidFill>
          <a:uFillTx/>
          <a:latin typeface="Calibri"/>
          <a:ea typeface="Calibri"/>
          <a:cs typeface="Calibri"/>
          <a:sym typeface="Calibri"/>
        </a:defRPr>
      </a:lvl7pPr>
      <a:lvl8pPr marL="0" marR="0" indent="5486400" algn="l" defTabSz="3105148" rtl="0" latinLnBrk="0">
        <a:lnSpc>
          <a:spcPct val="90000"/>
        </a:lnSpc>
        <a:spcBef>
          <a:spcPts val="0"/>
        </a:spcBef>
        <a:spcAft>
          <a:spcPts val="0"/>
        </a:spcAft>
        <a:buClrTx/>
        <a:buSzTx/>
        <a:buFontTx/>
        <a:buNone/>
        <a:tabLst/>
        <a:defRPr sz="14800" b="0" i="0" u="none" strike="noStrike" cap="none" spc="0" baseline="0">
          <a:solidFill>
            <a:srgbClr val="000000"/>
          </a:solidFill>
          <a:uFillTx/>
          <a:latin typeface="Calibri"/>
          <a:ea typeface="Calibri"/>
          <a:cs typeface="Calibri"/>
          <a:sym typeface="Calibri"/>
        </a:defRPr>
      </a:lvl8pPr>
      <a:lvl9pPr marL="0" marR="0" indent="7315200" algn="l" defTabSz="3105148" rtl="0" latinLnBrk="0">
        <a:lnSpc>
          <a:spcPct val="90000"/>
        </a:lnSpc>
        <a:spcBef>
          <a:spcPts val="0"/>
        </a:spcBef>
        <a:spcAft>
          <a:spcPts val="0"/>
        </a:spcAft>
        <a:buClrTx/>
        <a:buSzTx/>
        <a:buFontTx/>
        <a:buNone/>
        <a:tabLst/>
        <a:defRPr sz="14800" b="0" i="0" u="none" strike="noStrike" cap="none" spc="0" baseline="0">
          <a:solidFill>
            <a:srgbClr val="000000"/>
          </a:solidFill>
          <a:uFillTx/>
          <a:latin typeface="Calibri"/>
          <a:ea typeface="Calibri"/>
          <a:cs typeface="Calibri"/>
          <a:sym typeface="Calibri"/>
        </a:defRPr>
      </a:lvl9pPr>
    </p:titleStyle>
    <p:bodyStyle>
      <a:lvl1pPr marL="774700" marR="0" indent="-774700" algn="l" defTabSz="3105148" rtl="0" latinLnBrk="0">
        <a:lnSpc>
          <a:spcPct val="90000"/>
        </a:lnSpc>
        <a:spcBef>
          <a:spcPts val="3200"/>
        </a:spcBef>
        <a:spcAft>
          <a:spcPts val="0"/>
        </a:spcAft>
        <a:buClrTx/>
        <a:buSzPct val="100000"/>
        <a:buFont typeface="Arial"/>
        <a:buChar char="•"/>
        <a:tabLst/>
        <a:defRPr sz="9200" b="0" i="0" u="none" strike="noStrike" cap="none" spc="0" baseline="0">
          <a:solidFill>
            <a:srgbClr val="000000"/>
          </a:solidFill>
          <a:uFillTx/>
          <a:latin typeface="Calibri"/>
          <a:ea typeface="Calibri"/>
          <a:cs typeface="Calibri"/>
          <a:sym typeface="Calibri"/>
        </a:defRPr>
      </a:lvl1pPr>
      <a:lvl2pPr marL="2446652" marR="0" indent="-890904" algn="l" defTabSz="3105148" rtl="0" latinLnBrk="0">
        <a:lnSpc>
          <a:spcPct val="90000"/>
        </a:lnSpc>
        <a:spcBef>
          <a:spcPts val="3200"/>
        </a:spcBef>
        <a:spcAft>
          <a:spcPts val="0"/>
        </a:spcAft>
        <a:buClrTx/>
        <a:buSzPct val="100000"/>
        <a:buFont typeface="Arial"/>
        <a:buChar char="•"/>
        <a:tabLst/>
        <a:defRPr sz="9200" b="0" i="0" u="none" strike="noStrike" cap="none" spc="0" baseline="0">
          <a:solidFill>
            <a:srgbClr val="000000"/>
          </a:solidFill>
          <a:uFillTx/>
          <a:latin typeface="Calibri"/>
          <a:ea typeface="Calibri"/>
          <a:cs typeface="Calibri"/>
          <a:sym typeface="Calibri"/>
        </a:defRPr>
      </a:lvl2pPr>
      <a:lvl3pPr marL="4159620" marR="0" indent="-1048120" algn="l" defTabSz="3105148" rtl="0" latinLnBrk="0">
        <a:lnSpc>
          <a:spcPct val="90000"/>
        </a:lnSpc>
        <a:spcBef>
          <a:spcPts val="3200"/>
        </a:spcBef>
        <a:spcAft>
          <a:spcPts val="0"/>
        </a:spcAft>
        <a:buClrTx/>
        <a:buSzPct val="100000"/>
        <a:buFont typeface="Arial"/>
        <a:buChar char="•"/>
        <a:tabLst/>
        <a:defRPr sz="9200" b="0" i="0" u="none" strike="noStrike" cap="none" spc="0" baseline="0">
          <a:solidFill>
            <a:srgbClr val="000000"/>
          </a:solidFill>
          <a:uFillTx/>
          <a:latin typeface="Calibri"/>
          <a:ea typeface="Calibri"/>
          <a:cs typeface="Calibri"/>
          <a:sym typeface="Calibri"/>
        </a:defRPr>
      </a:lvl3pPr>
      <a:lvl4pPr marL="5848772" marR="0" indent="-1187872" algn="l" defTabSz="3105148" rtl="0" latinLnBrk="0">
        <a:lnSpc>
          <a:spcPct val="90000"/>
        </a:lnSpc>
        <a:spcBef>
          <a:spcPts val="3200"/>
        </a:spcBef>
        <a:spcAft>
          <a:spcPts val="0"/>
        </a:spcAft>
        <a:buClrTx/>
        <a:buSzPct val="100000"/>
        <a:buFont typeface="Arial"/>
        <a:buChar char="•"/>
        <a:tabLst/>
        <a:defRPr sz="9200" b="0" i="0" u="none" strike="noStrike" cap="none" spc="0" baseline="0">
          <a:solidFill>
            <a:srgbClr val="000000"/>
          </a:solidFill>
          <a:uFillTx/>
          <a:latin typeface="Calibri"/>
          <a:ea typeface="Calibri"/>
          <a:cs typeface="Calibri"/>
          <a:sym typeface="Calibri"/>
        </a:defRPr>
      </a:lvl4pPr>
      <a:lvl5pPr marL="7206544" marR="0" indent="-989892" algn="l" defTabSz="3105148" rtl="0" latinLnBrk="0">
        <a:lnSpc>
          <a:spcPct val="90000"/>
        </a:lnSpc>
        <a:spcBef>
          <a:spcPts val="3200"/>
        </a:spcBef>
        <a:spcAft>
          <a:spcPts val="0"/>
        </a:spcAft>
        <a:buClrTx/>
        <a:buSzPct val="100000"/>
        <a:buFont typeface="Arial"/>
        <a:buChar char="•"/>
        <a:tabLst/>
        <a:defRPr sz="9200" b="0" i="0" u="none" strike="noStrike" cap="none" spc="0" baseline="0">
          <a:solidFill>
            <a:srgbClr val="000000"/>
          </a:solidFill>
          <a:uFillTx/>
          <a:latin typeface="Calibri"/>
          <a:ea typeface="Calibri"/>
          <a:cs typeface="Calibri"/>
          <a:sym typeface="Calibri"/>
        </a:defRPr>
      </a:lvl5pPr>
      <a:lvl6pPr marL="9035344" marR="0" indent="-989892" algn="l" defTabSz="3105148" rtl="0" latinLnBrk="0">
        <a:lnSpc>
          <a:spcPct val="90000"/>
        </a:lnSpc>
        <a:spcBef>
          <a:spcPts val="3200"/>
        </a:spcBef>
        <a:spcAft>
          <a:spcPts val="0"/>
        </a:spcAft>
        <a:buClrTx/>
        <a:buSzPct val="100000"/>
        <a:buFont typeface="Arial"/>
        <a:buChar char=""/>
        <a:tabLst/>
        <a:defRPr sz="9200" b="0" i="0" u="none" strike="noStrike" cap="none" spc="0" baseline="0">
          <a:solidFill>
            <a:srgbClr val="000000"/>
          </a:solidFill>
          <a:uFillTx/>
          <a:latin typeface="Calibri"/>
          <a:ea typeface="Calibri"/>
          <a:cs typeface="Calibri"/>
          <a:sym typeface="Calibri"/>
        </a:defRPr>
      </a:lvl6pPr>
      <a:lvl7pPr marL="10864144" marR="0" indent="-989892" algn="l" defTabSz="3105148" rtl="0" latinLnBrk="0">
        <a:lnSpc>
          <a:spcPct val="90000"/>
        </a:lnSpc>
        <a:spcBef>
          <a:spcPts val="3200"/>
        </a:spcBef>
        <a:spcAft>
          <a:spcPts val="0"/>
        </a:spcAft>
        <a:buClrTx/>
        <a:buSzPct val="100000"/>
        <a:buFont typeface="Arial"/>
        <a:buChar char=""/>
        <a:tabLst/>
        <a:defRPr sz="9200" b="0" i="0" u="none" strike="noStrike" cap="none" spc="0" baseline="0">
          <a:solidFill>
            <a:srgbClr val="000000"/>
          </a:solidFill>
          <a:uFillTx/>
          <a:latin typeface="Calibri"/>
          <a:ea typeface="Calibri"/>
          <a:cs typeface="Calibri"/>
          <a:sym typeface="Calibri"/>
        </a:defRPr>
      </a:lvl7pPr>
      <a:lvl8pPr marL="12692944" marR="0" indent="-989892" algn="l" defTabSz="3105148" rtl="0" latinLnBrk="0">
        <a:lnSpc>
          <a:spcPct val="90000"/>
        </a:lnSpc>
        <a:spcBef>
          <a:spcPts val="3200"/>
        </a:spcBef>
        <a:spcAft>
          <a:spcPts val="0"/>
        </a:spcAft>
        <a:buClrTx/>
        <a:buSzPct val="100000"/>
        <a:buFont typeface="Arial"/>
        <a:buChar char=""/>
        <a:tabLst/>
        <a:defRPr sz="9200" b="0" i="0" u="none" strike="noStrike" cap="none" spc="0" baseline="0">
          <a:solidFill>
            <a:srgbClr val="000000"/>
          </a:solidFill>
          <a:uFillTx/>
          <a:latin typeface="Calibri"/>
          <a:ea typeface="Calibri"/>
          <a:cs typeface="Calibri"/>
          <a:sym typeface="Calibri"/>
        </a:defRPr>
      </a:lvl8pPr>
      <a:lvl9pPr marL="14521744" marR="0" indent="-989892" algn="l" defTabSz="3105148" rtl="0" latinLnBrk="0">
        <a:lnSpc>
          <a:spcPct val="90000"/>
        </a:lnSpc>
        <a:spcBef>
          <a:spcPts val="3200"/>
        </a:spcBef>
        <a:spcAft>
          <a:spcPts val="0"/>
        </a:spcAft>
        <a:buClrTx/>
        <a:buSzPct val="100000"/>
        <a:buFont typeface="Arial"/>
        <a:buChar char=""/>
        <a:tabLst/>
        <a:defRPr sz="9200" b="0" i="0" u="none" strike="noStrike" cap="none" spc="0" baseline="0">
          <a:solidFill>
            <a:srgbClr val="000000"/>
          </a:solidFill>
          <a:uFillTx/>
          <a:latin typeface="Calibri"/>
          <a:ea typeface="Calibri"/>
          <a:cs typeface="Calibri"/>
          <a:sym typeface="Calibri"/>
        </a:defRPr>
      </a:lvl9pPr>
    </p:bodyStyle>
    <p:otherStyle>
      <a:lvl1pPr marL="0" marR="0" indent="0" algn="r" defTabSz="3105148" rtl="0" latinLnBrk="0">
        <a:lnSpc>
          <a:spcPct val="100000"/>
        </a:lnSpc>
        <a:spcBef>
          <a:spcPts val="0"/>
        </a:spcBef>
        <a:spcAft>
          <a:spcPts val="0"/>
        </a:spcAft>
        <a:buClrTx/>
        <a:buSzTx/>
        <a:buFontTx/>
        <a:buNone/>
        <a:tabLst/>
        <a:defRPr sz="4000" b="0" i="0" u="none" strike="noStrike" cap="none" spc="0" baseline="0">
          <a:solidFill>
            <a:schemeClr val="tx1"/>
          </a:solidFill>
          <a:uFillTx/>
          <a:latin typeface="+mn-lt"/>
          <a:ea typeface="+mn-ea"/>
          <a:cs typeface="+mn-cs"/>
          <a:sym typeface="Calibri"/>
        </a:defRPr>
      </a:lvl1pPr>
      <a:lvl2pPr marL="0" marR="0" indent="1828800" algn="r" defTabSz="3105148" rtl="0" latinLnBrk="0">
        <a:lnSpc>
          <a:spcPct val="100000"/>
        </a:lnSpc>
        <a:spcBef>
          <a:spcPts val="0"/>
        </a:spcBef>
        <a:spcAft>
          <a:spcPts val="0"/>
        </a:spcAft>
        <a:buClrTx/>
        <a:buSzTx/>
        <a:buFontTx/>
        <a:buNone/>
        <a:tabLst/>
        <a:defRPr sz="4000" b="0" i="0" u="none" strike="noStrike" cap="none" spc="0" baseline="0">
          <a:solidFill>
            <a:schemeClr val="tx1"/>
          </a:solidFill>
          <a:uFillTx/>
          <a:latin typeface="+mn-lt"/>
          <a:ea typeface="+mn-ea"/>
          <a:cs typeface="+mn-cs"/>
          <a:sym typeface="Calibri"/>
        </a:defRPr>
      </a:lvl2pPr>
      <a:lvl3pPr marL="0" marR="0" indent="3657600" algn="r" defTabSz="3105148" rtl="0" latinLnBrk="0">
        <a:lnSpc>
          <a:spcPct val="100000"/>
        </a:lnSpc>
        <a:spcBef>
          <a:spcPts val="0"/>
        </a:spcBef>
        <a:spcAft>
          <a:spcPts val="0"/>
        </a:spcAft>
        <a:buClrTx/>
        <a:buSzTx/>
        <a:buFontTx/>
        <a:buNone/>
        <a:tabLst/>
        <a:defRPr sz="4000" b="0" i="0" u="none" strike="noStrike" cap="none" spc="0" baseline="0">
          <a:solidFill>
            <a:schemeClr val="tx1"/>
          </a:solidFill>
          <a:uFillTx/>
          <a:latin typeface="+mn-lt"/>
          <a:ea typeface="+mn-ea"/>
          <a:cs typeface="+mn-cs"/>
          <a:sym typeface="Calibri"/>
        </a:defRPr>
      </a:lvl3pPr>
      <a:lvl4pPr marL="0" marR="0" indent="5486400" algn="r" defTabSz="3105148" rtl="0" latinLnBrk="0">
        <a:lnSpc>
          <a:spcPct val="100000"/>
        </a:lnSpc>
        <a:spcBef>
          <a:spcPts val="0"/>
        </a:spcBef>
        <a:spcAft>
          <a:spcPts val="0"/>
        </a:spcAft>
        <a:buClrTx/>
        <a:buSzTx/>
        <a:buFontTx/>
        <a:buNone/>
        <a:tabLst/>
        <a:defRPr sz="4000" b="0" i="0" u="none" strike="noStrike" cap="none" spc="0" baseline="0">
          <a:solidFill>
            <a:schemeClr val="tx1"/>
          </a:solidFill>
          <a:uFillTx/>
          <a:latin typeface="+mn-lt"/>
          <a:ea typeface="+mn-ea"/>
          <a:cs typeface="+mn-cs"/>
          <a:sym typeface="Calibri"/>
        </a:defRPr>
      </a:lvl4pPr>
      <a:lvl5pPr marL="0" marR="0" indent="7315200" algn="r" defTabSz="3105148" rtl="0" latinLnBrk="0">
        <a:lnSpc>
          <a:spcPct val="100000"/>
        </a:lnSpc>
        <a:spcBef>
          <a:spcPts val="0"/>
        </a:spcBef>
        <a:spcAft>
          <a:spcPts val="0"/>
        </a:spcAft>
        <a:buClrTx/>
        <a:buSzTx/>
        <a:buFontTx/>
        <a:buNone/>
        <a:tabLst/>
        <a:defRPr sz="4000" b="0" i="0" u="none" strike="noStrike" cap="none" spc="0" baseline="0">
          <a:solidFill>
            <a:schemeClr val="tx1"/>
          </a:solidFill>
          <a:uFillTx/>
          <a:latin typeface="+mn-lt"/>
          <a:ea typeface="+mn-ea"/>
          <a:cs typeface="+mn-cs"/>
          <a:sym typeface="Calibri"/>
        </a:defRPr>
      </a:lvl5pPr>
      <a:lvl6pPr marL="0" marR="0" indent="0" algn="r" defTabSz="3105148" rtl="0" latinLnBrk="0">
        <a:lnSpc>
          <a:spcPct val="100000"/>
        </a:lnSpc>
        <a:spcBef>
          <a:spcPts val="0"/>
        </a:spcBef>
        <a:spcAft>
          <a:spcPts val="0"/>
        </a:spcAft>
        <a:buClrTx/>
        <a:buSzTx/>
        <a:buFontTx/>
        <a:buNone/>
        <a:tabLst/>
        <a:defRPr sz="4000" b="0" i="0" u="none" strike="noStrike" cap="none" spc="0" baseline="0">
          <a:solidFill>
            <a:schemeClr val="tx1"/>
          </a:solidFill>
          <a:uFillTx/>
          <a:latin typeface="+mn-lt"/>
          <a:ea typeface="+mn-ea"/>
          <a:cs typeface="+mn-cs"/>
          <a:sym typeface="Calibri"/>
        </a:defRPr>
      </a:lvl6pPr>
      <a:lvl7pPr marL="0" marR="0" indent="0" algn="r" defTabSz="3105148" rtl="0" latinLnBrk="0">
        <a:lnSpc>
          <a:spcPct val="100000"/>
        </a:lnSpc>
        <a:spcBef>
          <a:spcPts val="0"/>
        </a:spcBef>
        <a:spcAft>
          <a:spcPts val="0"/>
        </a:spcAft>
        <a:buClrTx/>
        <a:buSzTx/>
        <a:buFontTx/>
        <a:buNone/>
        <a:tabLst/>
        <a:defRPr sz="4000" b="0" i="0" u="none" strike="noStrike" cap="none" spc="0" baseline="0">
          <a:solidFill>
            <a:schemeClr val="tx1"/>
          </a:solidFill>
          <a:uFillTx/>
          <a:latin typeface="+mn-lt"/>
          <a:ea typeface="+mn-ea"/>
          <a:cs typeface="+mn-cs"/>
          <a:sym typeface="Calibri"/>
        </a:defRPr>
      </a:lvl7pPr>
      <a:lvl8pPr marL="0" marR="0" indent="0" algn="r" defTabSz="3105148" rtl="0" latinLnBrk="0">
        <a:lnSpc>
          <a:spcPct val="100000"/>
        </a:lnSpc>
        <a:spcBef>
          <a:spcPts val="0"/>
        </a:spcBef>
        <a:spcAft>
          <a:spcPts val="0"/>
        </a:spcAft>
        <a:buClrTx/>
        <a:buSzTx/>
        <a:buFontTx/>
        <a:buNone/>
        <a:tabLst/>
        <a:defRPr sz="4000" b="0" i="0" u="none" strike="noStrike" cap="none" spc="0" baseline="0">
          <a:solidFill>
            <a:schemeClr val="tx1"/>
          </a:solidFill>
          <a:uFillTx/>
          <a:latin typeface="+mn-lt"/>
          <a:ea typeface="+mn-ea"/>
          <a:cs typeface="+mn-cs"/>
          <a:sym typeface="Calibri"/>
        </a:defRPr>
      </a:lvl8pPr>
      <a:lvl9pPr marL="0" marR="0" indent="0" algn="r" defTabSz="3105148" rtl="0" latinLnBrk="0">
        <a:lnSpc>
          <a:spcPct val="100000"/>
        </a:lnSpc>
        <a:spcBef>
          <a:spcPts val="0"/>
        </a:spcBef>
        <a:spcAft>
          <a:spcPts val="0"/>
        </a:spcAft>
        <a:buClrTx/>
        <a:buSzTx/>
        <a:buFontTx/>
        <a:buNone/>
        <a:tabLst/>
        <a:defRPr sz="40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Black and Green Gradients Automotive Flyer.png" descr="Black and Green Gradients Automotive Flyer.png"/>
          <p:cNvPicPr>
            <a:picLocks noChangeAspect="1"/>
          </p:cNvPicPr>
          <p:nvPr/>
        </p:nvPicPr>
        <p:blipFill>
          <a:blip r:embed="rId2"/>
          <a:srcRect t="1394" b="7112"/>
          <a:stretch>
            <a:fillRect/>
          </a:stretch>
        </p:blipFill>
        <p:spPr>
          <a:xfrm>
            <a:off x="7258" y="9676"/>
            <a:ext cx="31075084" cy="40214248"/>
          </a:xfrm>
          <a:prstGeom prst="rect">
            <a:avLst/>
          </a:prstGeom>
          <a:ln w="12700">
            <a:miter lim="400000"/>
          </a:ln>
        </p:spPr>
      </p:pic>
      <p:sp>
        <p:nvSpPr>
          <p:cNvPr id="21" name="Line"/>
          <p:cNvSpPr/>
          <p:nvPr/>
        </p:nvSpPr>
        <p:spPr>
          <a:xfrm>
            <a:off x="1745768" y="5080582"/>
            <a:ext cx="27598064" cy="4"/>
          </a:xfrm>
          <a:prstGeom prst="line">
            <a:avLst/>
          </a:prstGeom>
          <a:ln w="25400">
            <a:solidFill>
              <a:srgbClr val="F5C478"/>
            </a:solidFill>
          </a:ln>
          <a:effectLst>
            <a:outerShdw blurRad="38100" dist="20000" dir="5400000" rotWithShape="0">
              <a:srgbClr val="DFB94C">
                <a:alpha val="38000"/>
              </a:srgbClr>
            </a:outerShdw>
          </a:effectLst>
        </p:spPr>
        <p:txBody>
          <a:bodyPr lIns="182876" rIns="182876"/>
          <a:lstStyle/>
          <a:p>
            <a:endParaRPr sz="28800"/>
          </a:p>
        </p:txBody>
      </p:sp>
      <p:pic>
        <p:nvPicPr>
          <p:cNvPr id="22" name="PA-horizontal-white-01.png" descr="PA-horizontal-white-01.png"/>
          <p:cNvPicPr>
            <a:picLocks noChangeAspect="1"/>
          </p:cNvPicPr>
          <p:nvPr/>
        </p:nvPicPr>
        <p:blipFill>
          <a:blip r:embed="rId3"/>
          <a:stretch>
            <a:fillRect/>
          </a:stretch>
        </p:blipFill>
        <p:spPr>
          <a:xfrm>
            <a:off x="26152296" y="38671768"/>
            <a:ext cx="4236264" cy="1550728"/>
          </a:xfrm>
          <a:prstGeom prst="rect">
            <a:avLst/>
          </a:prstGeom>
          <a:ln w="12700">
            <a:miter lim="400000"/>
          </a:ln>
        </p:spPr>
      </p:pic>
      <p:sp>
        <p:nvSpPr>
          <p:cNvPr id="23" name="Rectangle"/>
          <p:cNvSpPr/>
          <p:nvPr/>
        </p:nvSpPr>
        <p:spPr>
          <a:xfrm>
            <a:off x="1719452" y="8636002"/>
            <a:ext cx="27650696" cy="29090260"/>
          </a:xfrm>
          <a:prstGeom prst="rect">
            <a:avLst/>
          </a:prstGeom>
          <a:solidFill>
            <a:srgbClr val="FFFFFF">
              <a:alpha val="82357"/>
            </a:srgbClr>
          </a:solidFill>
          <a:ln w="12700">
            <a:miter lim="400000"/>
          </a:ln>
        </p:spPr>
        <p:txBody>
          <a:bodyPr lIns="182876" rIns="182876"/>
          <a:lstStyle/>
          <a:p>
            <a:endParaRPr sz="28800"/>
          </a:p>
        </p:txBody>
      </p:sp>
      <p:sp>
        <p:nvSpPr>
          <p:cNvPr id="24" name="Fogged windows. Fogged windows are a result of moisture buildup in between panes where the seal has failed. Though functional, foggy windows look dirty. Consider repairing or replacing fogged panes as needed.…"/>
          <p:cNvSpPr txBox="1"/>
          <p:nvPr/>
        </p:nvSpPr>
        <p:spPr>
          <a:xfrm>
            <a:off x="2782408" y="6987808"/>
            <a:ext cx="25524784" cy="249606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82876" rIns="182876">
            <a:spAutoFit/>
          </a:bodyPr>
          <a:lstStyle/>
          <a:p>
            <a:pPr defTabSz="3105148">
              <a:spcBef>
                <a:spcPts val="6800"/>
              </a:spcBef>
              <a:defRPr sz="1700" b="1">
                <a:solidFill>
                  <a:srgbClr val="FFFFFF"/>
                </a:solidFill>
                <a:latin typeface="Georgia"/>
                <a:ea typeface="Georgia"/>
                <a:cs typeface="Georgia"/>
                <a:sym typeface="Georgia"/>
              </a:defRPr>
            </a:pPr>
            <a:endParaRPr sz="6800">
              <a:solidFill>
                <a:schemeClr val="accent1">
                  <a:satOff val="-3547"/>
                  <a:lumOff val="-10352"/>
                </a:schemeClr>
              </a:solidFill>
            </a:endParaRPr>
          </a:p>
          <a:p>
            <a:pPr marL="481260" indent="-481260" defTabSz="3105148">
              <a:spcBef>
                <a:spcPts val="4000"/>
              </a:spcBef>
              <a:buSzPct val="100000"/>
              <a:buChar char="•"/>
              <a:defRPr sz="1200" b="1">
                <a:solidFill>
                  <a:schemeClr val="accent1">
                    <a:satOff val="-3547"/>
                    <a:lumOff val="-10352"/>
                  </a:schemeClr>
                </a:solidFill>
                <a:latin typeface="Georgia"/>
                <a:ea typeface="Georgia"/>
                <a:cs typeface="Georgia"/>
                <a:sym typeface="Georgia"/>
              </a:defRPr>
            </a:pPr>
            <a:r>
              <a:rPr sz="4800"/>
              <a:t>Fogged windows. Fogged windows are a result of moisture buildup in between panes where the seal has failed. Though functional, foggy windows look dirty. Consider repairing or replacing fogged panes as needed.</a:t>
            </a:r>
          </a:p>
          <a:p>
            <a:pPr marL="481260" indent="-481260" defTabSz="3105148">
              <a:spcBef>
                <a:spcPts val="4000"/>
              </a:spcBef>
              <a:buSzPct val="100000"/>
              <a:buChar char="•"/>
              <a:defRPr sz="1200" b="1">
                <a:solidFill>
                  <a:schemeClr val="accent1">
                    <a:satOff val="-3547"/>
                    <a:lumOff val="-10352"/>
                  </a:schemeClr>
                </a:solidFill>
                <a:latin typeface="Georgia"/>
                <a:ea typeface="Georgia"/>
                <a:cs typeface="Georgia"/>
                <a:sym typeface="Georgia"/>
              </a:defRPr>
            </a:pPr>
            <a:r>
              <a:rPr sz="4800"/>
              <a:t>Leaking jet tubs/faucets/showers. Check jet tub systems, faucets and shower fixtures for leaks prior to listing your home to ensure no plumbing issues surprise you during a home inspection.</a:t>
            </a:r>
          </a:p>
          <a:p>
            <a:pPr marL="481260" indent="-481260" defTabSz="3105148">
              <a:spcBef>
                <a:spcPts val="4000"/>
              </a:spcBef>
              <a:buSzPct val="100000"/>
              <a:buChar char="•"/>
              <a:defRPr sz="1200" b="1">
                <a:solidFill>
                  <a:schemeClr val="accent1">
                    <a:satOff val="-3547"/>
                    <a:lumOff val="-10352"/>
                  </a:schemeClr>
                </a:solidFill>
                <a:latin typeface="Georgia"/>
                <a:ea typeface="Georgia"/>
                <a:cs typeface="Georgia"/>
                <a:sym typeface="Georgia"/>
              </a:defRPr>
            </a:pPr>
            <a:r>
              <a:rPr sz="4800"/>
              <a:t>Rotting wood on exterior trim. Splitting or rotting boards on the exterior of your home can make it look shabby. Consider replacing, caulking and painting them to refresh your home’s appearance.</a:t>
            </a:r>
          </a:p>
          <a:p>
            <a:pPr marL="481260" indent="-481260" defTabSz="3105148">
              <a:spcBef>
                <a:spcPts val="4000"/>
              </a:spcBef>
              <a:buSzPct val="100000"/>
              <a:buChar char="•"/>
              <a:defRPr sz="1200" b="1">
                <a:solidFill>
                  <a:schemeClr val="accent1">
                    <a:satOff val="-3547"/>
                    <a:lumOff val="-10352"/>
                  </a:schemeClr>
                </a:solidFill>
                <a:latin typeface="Georgia"/>
                <a:ea typeface="Georgia"/>
                <a:cs typeface="Georgia"/>
                <a:sym typeface="Georgia"/>
              </a:defRPr>
            </a:pPr>
            <a:r>
              <a:rPr sz="4800"/>
              <a:t>Split or missing roof shingles. Buyers tend to shy away from roofs that need repairing. Consider the level of repair, cost, market conditions, comparable sales and how quickly you want to sell before making a repair decision.</a:t>
            </a:r>
          </a:p>
          <a:p>
            <a:pPr marL="481260" indent="-481260" defTabSz="3105148">
              <a:spcBef>
                <a:spcPts val="4000"/>
              </a:spcBef>
              <a:buSzPct val="100000"/>
              <a:buChar char="•"/>
              <a:defRPr sz="1200" b="1">
                <a:solidFill>
                  <a:schemeClr val="accent1">
                    <a:satOff val="-3547"/>
                    <a:lumOff val="-10352"/>
                  </a:schemeClr>
                </a:solidFill>
                <a:latin typeface="Georgia"/>
                <a:ea typeface="Georgia"/>
                <a:cs typeface="Georgia"/>
                <a:sym typeface="Georgia"/>
              </a:defRPr>
            </a:pPr>
            <a:r>
              <a:rPr sz="4800"/>
              <a:t>Loose hand or deck rails. Buyers can pay a lot of attention to handrails, so bypassing this safety issue may result in a lost offer. Fixing wobbly rails ensures safety and satisfies a sharp-eyed buyer.</a:t>
            </a:r>
          </a:p>
          <a:p>
            <a:pPr marL="481260" indent="-481260" defTabSz="3105148">
              <a:spcBef>
                <a:spcPts val="4000"/>
              </a:spcBef>
              <a:buSzPct val="100000"/>
              <a:buChar char="•"/>
              <a:defRPr sz="1200" b="1">
                <a:solidFill>
                  <a:schemeClr val="accent1">
                    <a:satOff val="-3547"/>
                    <a:lumOff val="-10352"/>
                  </a:schemeClr>
                </a:solidFill>
                <a:latin typeface="Georgia"/>
                <a:ea typeface="Georgia"/>
                <a:cs typeface="Georgia"/>
                <a:sym typeface="Georgia"/>
              </a:defRPr>
            </a:pPr>
            <a:r>
              <a:rPr sz="4800"/>
              <a:t>HVAC units. HVAC units are a big concern if they’re not working, as they’re expensive to replace. Consider having the unit cleaned and serviced. At a minimum, change the air filter and make sure the unit is operating properly.</a:t>
            </a:r>
          </a:p>
          <a:p>
            <a:pPr marL="481260" indent="-481260" defTabSz="3105148">
              <a:spcBef>
                <a:spcPts val="4000"/>
              </a:spcBef>
              <a:buSzPct val="100000"/>
              <a:buChar char="•"/>
              <a:defRPr sz="1200" b="1">
                <a:solidFill>
                  <a:schemeClr val="accent1">
                    <a:satOff val="-3547"/>
                    <a:lumOff val="-10352"/>
                  </a:schemeClr>
                </a:solidFill>
                <a:latin typeface="Georgia"/>
                <a:ea typeface="Georgia"/>
                <a:cs typeface="Georgia"/>
                <a:sym typeface="Georgia"/>
              </a:defRPr>
            </a:pPr>
            <a:r>
              <a:rPr sz="4800"/>
              <a:t>Light bulbs. Home inspectors have written “see licensed electrician” in their reports solely due to bulbs missing or not working. To avoid the impression that there may be a major electrical issue with your home, simply change your burned-out light bulbs. Also, be sure to use bulbs with the correct wattage.</a:t>
            </a:r>
          </a:p>
          <a:p>
            <a:pPr marL="481260" indent="-481260" defTabSz="3105148">
              <a:spcBef>
                <a:spcPts val="4000"/>
              </a:spcBef>
              <a:buSzPct val="100000"/>
              <a:buChar char="•"/>
              <a:defRPr sz="1200" b="1">
                <a:solidFill>
                  <a:schemeClr val="accent1">
                    <a:satOff val="-3547"/>
                    <a:lumOff val="-10352"/>
                  </a:schemeClr>
                </a:solidFill>
                <a:latin typeface="Georgia"/>
                <a:ea typeface="Georgia"/>
                <a:cs typeface="Georgia"/>
                <a:sym typeface="Georgia"/>
              </a:defRPr>
            </a:pPr>
            <a:r>
              <a:rPr sz="4800"/>
              <a:t>Dirty spaces. Even if repairing, replacing or repainting is too costly, make sure you clean walls, floors, carpets, bathtubs, showers, kitchens and driveways to make your home look clean and ready to sell.</a:t>
            </a:r>
          </a:p>
          <a:p>
            <a:pPr defTabSz="3105148">
              <a:spcBef>
                <a:spcPts val="4000"/>
              </a:spcBef>
              <a:defRPr sz="1200">
                <a:solidFill>
                  <a:schemeClr val="accent1">
                    <a:satOff val="-3547"/>
                    <a:lumOff val="-10352"/>
                  </a:schemeClr>
                </a:solidFill>
                <a:latin typeface="Georgia"/>
                <a:ea typeface="Georgia"/>
                <a:cs typeface="Georgia"/>
                <a:sym typeface="Georgia"/>
              </a:defRPr>
            </a:pPr>
            <a:r>
              <a:rPr sz="4800"/>
              <a:t> </a:t>
            </a:r>
          </a:p>
        </p:txBody>
      </p:sp>
      <p:sp>
        <p:nvSpPr>
          <p:cNvPr id="25" name="Need to make sure your home is ready to sell?…"/>
          <p:cNvSpPr txBox="1"/>
          <p:nvPr/>
        </p:nvSpPr>
        <p:spPr>
          <a:xfrm>
            <a:off x="2884404" y="31602642"/>
            <a:ext cx="25320792" cy="2677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82876" rIns="182876">
            <a:spAutoFit/>
          </a:bodyPr>
          <a:lstStyle/>
          <a:p>
            <a:pPr algn="ctr" defTabSz="3105148">
              <a:defRPr sz="2000" b="1" i="1">
                <a:solidFill>
                  <a:schemeClr val="accent1">
                    <a:satOff val="-3547"/>
                    <a:lumOff val="-10352"/>
                  </a:schemeClr>
                </a:solidFill>
                <a:latin typeface="+mn-lt"/>
                <a:ea typeface="+mn-ea"/>
                <a:cs typeface="+mn-cs"/>
                <a:sym typeface="Helvetica"/>
              </a:defRPr>
            </a:pPr>
            <a:r>
              <a:rPr sz="8000"/>
              <a:t>Need to make sure your home is ready to sell?</a:t>
            </a:r>
          </a:p>
          <a:p>
            <a:pPr algn="ctr" defTabSz="3105148">
              <a:defRPr sz="2200" b="1">
                <a:solidFill>
                  <a:schemeClr val="accent1">
                    <a:satOff val="-3547"/>
                    <a:lumOff val="-10352"/>
                  </a:schemeClr>
                </a:solidFill>
                <a:latin typeface="+mn-lt"/>
                <a:ea typeface="+mn-ea"/>
                <a:cs typeface="+mn-cs"/>
                <a:sym typeface="Helvetica"/>
              </a:defRPr>
            </a:pPr>
            <a:r>
              <a:rPr sz="8800"/>
              <a:t>I can help - Call me today!</a:t>
            </a:r>
          </a:p>
        </p:txBody>
      </p:sp>
      <p:sp>
        <p:nvSpPr>
          <p:cNvPr id="26" name="Here are some common repairs to consider before negotiating a sale:"/>
          <p:cNvSpPr txBox="1"/>
          <p:nvPr/>
        </p:nvSpPr>
        <p:spPr>
          <a:xfrm>
            <a:off x="1561598" y="5709918"/>
            <a:ext cx="27598060" cy="21852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82876" rIns="182876">
            <a:spAutoFit/>
          </a:bodyPr>
          <a:lstStyle>
            <a:lvl1pPr algn="ctr" defTabSz="776287">
              <a:spcBef>
                <a:spcPts val="1700"/>
              </a:spcBef>
              <a:defRPr sz="1700" b="1">
                <a:solidFill>
                  <a:srgbClr val="FFFFFF"/>
                </a:solidFill>
                <a:latin typeface="Georgia"/>
                <a:ea typeface="Georgia"/>
                <a:cs typeface="Georgia"/>
                <a:sym typeface="Georgia"/>
              </a:defRPr>
            </a:lvl1pPr>
          </a:lstStyle>
          <a:p>
            <a:r>
              <a:rPr sz="6800"/>
              <a:t>Here are some common repairs to consider before negotiating a sale:</a:t>
            </a:r>
          </a:p>
        </p:txBody>
      </p:sp>
      <p:sp>
        <p:nvSpPr>
          <p:cNvPr id="27" name="As a seller’s agent, my fiduciary responsibility is to the home seller.…"/>
          <p:cNvSpPr txBox="1"/>
          <p:nvPr/>
        </p:nvSpPr>
        <p:spPr>
          <a:xfrm>
            <a:off x="3094412" y="35772208"/>
            <a:ext cx="24900776" cy="135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82872" tIns="182872" rIns="182872" bIns="182872">
            <a:spAutoFit/>
          </a:bodyPr>
          <a:lstStyle>
            <a:lvl1pPr algn="ctr">
              <a:defRPr sz="1600" b="1">
                <a:solidFill>
                  <a:schemeClr val="accent1">
                    <a:satOff val="-3547"/>
                    <a:lumOff val="-10352"/>
                  </a:schemeClr>
                </a:solidFill>
              </a:defRPr>
            </a:lvl1pPr>
          </a:lstStyle>
          <a:p>
            <a:r>
              <a:rPr sz="6400"/>
              <a:t>Agent Contact Info / Photo(s) Here.</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Neue"/>
        <a:ea typeface="Helvetica Neue"/>
        <a:cs typeface="Helvetica Neue"/>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Neue"/>
        <a:ea typeface="Helvetica Neue"/>
        <a:cs typeface="Helvetica Neue"/>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378</Words>
  <Application>Microsoft Macintosh PowerPoint</Application>
  <PresentationFormat>Custom</PresentationFormat>
  <Paragraphs>14</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Georgia</vt:lpstr>
      <vt:lpstr>Helvetica</vt:lpstr>
      <vt:lpstr>Helvetica Neue</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Close, Madeline</cp:lastModifiedBy>
  <cp:revision>1</cp:revision>
  <dcterms:modified xsi:type="dcterms:W3CDTF">2021-12-27T16:59:43Z</dcterms:modified>
</cp:coreProperties>
</file>