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3168" y="-10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34357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582930" y="1646133"/>
            <a:ext cx="6606541" cy="3501814"/>
          </a:xfrm>
          <a:prstGeom prst="rect">
            <a:avLst/>
          </a:prstGeom>
        </p:spPr>
        <p:txBody>
          <a:bodyPr anchor="b"/>
          <a:lstStyle>
            <a:lvl1pPr algn="ctr">
              <a:defRPr sz="51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71550" y="5282989"/>
            <a:ext cx="5829300" cy="242845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000"/>
            </a:lvl1pPr>
            <a:lvl2pPr marL="0" indent="388620" algn="ctr">
              <a:buSzTx/>
              <a:buFontTx/>
              <a:buNone/>
              <a:defRPr sz="2000"/>
            </a:lvl2pPr>
            <a:lvl3pPr marL="0" indent="777240" algn="ctr">
              <a:buSzTx/>
              <a:buFontTx/>
              <a:buNone/>
              <a:defRPr sz="2000"/>
            </a:lvl3pPr>
            <a:lvl4pPr marL="0" indent="1165860" algn="ctr">
              <a:buSzTx/>
              <a:buFontTx/>
              <a:buNone/>
              <a:defRPr sz="2000"/>
            </a:lvl4pPr>
            <a:lvl5pPr marL="0" indent="1554480" algn="ctr"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530304" y="2507618"/>
            <a:ext cx="6703696" cy="4184015"/>
          </a:xfrm>
          <a:prstGeom prst="rect">
            <a:avLst/>
          </a:prstGeom>
        </p:spPr>
        <p:txBody>
          <a:bodyPr anchor="b"/>
          <a:lstStyle>
            <a:lvl1pPr>
              <a:defRPr sz="51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0304" y="6731214"/>
            <a:ext cx="6703696" cy="220027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/>
            </a:lvl1pPr>
            <a:lvl2pPr marL="0" indent="388620">
              <a:buSzTx/>
              <a:buFontTx/>
              <a:buNone/>
              <a:defRPr sz="2000"/>
            </a:lvl2pPr>
            <a:lvl3pPr marL="0" indent="777240">
              <a:buSzTx/>
              <a:buFontTx/>
              <a:buNone/>
              <a:defRPr sz="2000"/>
            </a:lvl3pPr>
            <a:lvl4pPr marL="0" indent="1165860">
              <a:buSzTx/>
              <a:buFontTx/>
              <a:buNone/>
              <a:defRPr sz="2000"/>
            </a:lvl4pPr>
            <a:lvl5pPr marL="0" indent="1554480"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4352" y="2677584"/>
            <a:ext cx="3303272" cy="6381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535364" y="535519"/>
            <a:ext cx="6703696" cy="194416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5366" y="2465706"/>
            <a:ext cx="3288089" cy="120840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000" b="1"/>
            </a:lvl1pPr>
            <a:lvl2pPr marL="0" indent="388620">
              <a:buSzTx/>
              <a:buFontTx/>
              <a:buNone/>
              <a:defRPr sz="2000" b="1"/>
            </a:lvl2pPr>
            <a:lvl3pPr marL="0" indent="777240">
              <a:buSzTx/>
              <a:buFontTx/>
              <a:buNone/>
              <a:defRPr sz="2000" b="1"/>
            </a:lvl3pPr>
            <a:lvl4pPr marL="0" indent="1165860">
              <a:buSzTx/>
              <a:buFontTx/>
              <a:buNone/>
              <a:defRPr sz="2000" b="1"/>
            </a:lvl4pPr>
            <a:lvl5pPr marL="0" indent="1554480">
              <a:buSzTx/>
              <a:buFontTx/>
              <a:buNone/>
              <a:defRPr sz="2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4778" y="2465706"/>
            <a:ext cx="3304283" cy="1208405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0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535364" y="670559"/>
            <a:ext cx="2506803" cy="2346962"/>
          </a:xfrm>
          <a:prstGeom prst="rect">
            <a:avLst/>
          </a:prstGeom>
        </p:spPr>
        <p:txBody>
          <a:bodyPr anchor="b"/>
          <a:lstStyle>
            <a:lvl1pPr>
              <a:defRPr sz="27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304282" y="1448226"/>
            <a:ext cx="3934779" cy="7147984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  <a:lvl2pPr marL="616723" indent="-228103">
              <a:defRPr sz="2700"/>
            </a:lvl2pPr>
            <a:lvl3pPr marL="1039558" indent="-262318">
              <a:defRPr sz="2700"/>
            </a:lvl3pPr>
            <a:lvl4pPr marL="1474469" indent="-308610">
              <a:defRPr sz="2700"/>
            </a:lvl4pPr>
            <a:lvl5pPr marL="1863089" indent="-308610"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5364" y="3017520"/>
            <a:ext cx="2506803" cy="559033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3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535364" y="670559"/>
            <a:ext cx="2506803" cy="2346962"/>
          </a:xfrm>
          <a:prstGeom prst="rect">
            <a:avLst/>
          </a:prstGeom>
        </p:spPr>
        <p:txBody>
          <a:bodyPr anchor="b"/>
          <a:lstStyle>
            <a:lvl1pPr>
              <a:defRPr sz="27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304282" y="1448226"/>
            <a:ext cx="3934779" cy="714798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5364" y="3017520"/>
            <a:ext cx="2506803" cy="559033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300"/>
            </a:lvl1pPr>
            <a:lvl2pPr marL="0" indent="388620">
              <a:buSzTx/>
              <a:buFontTx/>
              <a:buNone/>
              <a:defRPr sz="1300"/>
            </a:lvl2pPr>
            <a:lvl3pPr marL="0" indent="777240">
              <a:buSzTx/>
              <a:buFontTx/>
              <a:buNone/>
              <a:defRPr sz="1300"/>
            </a:lvl3pPr>
            <a:lvl4pPr marL="0" indent="1165860">
              <a:buSzTx/>
              <a:buFontTx/>
              <a:buNone/>
              <a:defRPr sz="1300"/>
            </a:lvl4pPr>
            <a:lvl5pPr marL="0" indent="1554480">
              <a:buSzTx/>
              <a:buFontTx/>
              <a:buNone/>
              <a:defRPr sz="1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534352" y="535519"/>
            <a:ext cx="6703696" cy="194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34352" y="2677584"/>
            <a:ext cx="6703696" cy="6381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005171" y="9476152"/>
            <a:ext cx="232878" cy="22851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94310" marR="0" indent="-19431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12076" marR="0" indent="-223456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40130" marR="0" indent="-26289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463802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852422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241042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629661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018282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406902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Untitled design.png" descr="Untitled desig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" y="0"/>
            <a:ext cx="7771792" cy="100584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Rectangle 3"/>
          <p:cNvSpPr txBox="1"/>
          <p:nvPr/>
        </p:nvSpPr>
        <p:spPr>
          <a:xfrm>
            <a:off x="413027" y="2716227"/>
            <a:ext cx="4411951" cy="440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¡Hola! </a:t>
            </a:r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 </a:t>
            </a:r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Me llamo [Nombre] y soy un profesional inmobiliario especializado en la venta de terrenos. Recientemente he puesto en venta una propiedad vacía en su zona en [Dirección de la propiedad]. Si está interesado en comprar esta parcela, póngase en contacto conmigo hoy mismo. </a:t>
            </a:r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lang="es-ES" dirty="0"/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Estaré encantado de responder a cualquier pregunta que pueda tener y compartir mi experiencia en la venta de terrenos locales para orquestar una transacción sin problemas. </a:t>
            </a:r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lang="es-ES" dirty="0"/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Por favor, eche un vistazo a los detalles de la propiedad y el mapa que destaca la parcela en venta. ¡Espero tener noticias suyas! </a:t>
            </a:r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 </a:t>
            </a:r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 </a:t>
            </a:r>
          </a:p>
          <a:p>
            <a:pPr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[Firma]</a:t>
            </a:r>
          </a:p>
        </p:txBody>
      </p:sp>
      <p:grpSp>
        <p:nvGrpSpPr>
          <p:cNvPr id="98" name="Rectangle 4"/>
          <p:cNvGrpSpPr/>
          <p:nvPr/>
        </p:nvGrpSpPr>
        <p:grpSpPr>
          <a:xfrm>
            <a:off x="5232758" y="431800"/>
            <a:ext cx="2082801" cy="1663700"/>
            <a:chOff x="0" y="0"/>
            <a:chExt cx="2082800" cy="1663700"/>
          </a:xfrm>
        </p:grpSpPr>
        <p:sp>
          <p:nvSpPr>
            <p:cNvPr id="96" name="Rectangle"/>
            <p:cNvSpPr/>
            <p:nvPr/>
          </p:nvSpPr>
          <p:spPr>
            <a:xfrm>
              <a:off x="0" y="0"/>
              <a:ext cx="2082800" cy="1663700"/>
            </a:xfrm>
            <a:prstGeom prst="rect">
              <a:avLst/>
            </a:prstGeom>
            <a:solidFill>
              <a:schemeClr val="accent3"/>
            </a:solid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" name="Property photo"/>
            <p:cNvSpPr txBox="1"/>
            <p:nvPr/>
          </p:nvSpPr>
          <p:spPr>
            <a:xfrm>
              <a:off x="45719" y="508686"/>
              <a:ext cx="1991362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lang="es-VE" dirty="0"/>
                <a:t>Foto de la propiedad</a:t>
              </a:r>
              <a:endParaRPr dirty="0"/>
            </a:p>
          </p:txBody>
        </p:sp>
      </p:grpSp>
      <p:grpSp>
        <p:nvGrpSpPr>
          <p:cNvPr id="101" name="Rectangle 6"/>
          <p:cNvGrpSpPr/>
          <p:nvPr/>
        </p:nvGrpSpPr>
        <p:grpSpPr>
          <a:xfrm>
            <a:off x="5232758" y="2386464"/>
            <a:ext cx="2082801" cy="1663701"/>
            <a:chOff x="0" y="0"/>
            <a:chExt cx="2082800" cy="1663700"/>
          </a:xfrm>
        </p:grpSpPr>
        <p:sp>
          <p:nvSpPr>
            <p:cNvPr id="99" name="Rectangle"/>
            <p:cNvSpPr/>
            <p:nvPr/>
          </p:nvSpPr>
          <p:spPr>
            <a:xfrm>
              <a:off x="0" y="0"/>
              <a:ext cx="2082800" cy="1663700"/>
            </a:xfrm>
            <a:prstGeom prst="rect">
              <a:avLst/>
            </a:prstGeom>
            <a:solidFill>
              <a:schemeClr val="accent3"/>
            </a:solid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" name="Property photo"/>
            <p:cNvSpPr txBox="1"/>
            <p:nvPr/>
          </p:nvSpPr>
          <p:spPr>
            <a:xfrm>
              <a:off x="45719" y="508686"/>
              <a:ext cx="1991362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lang="es-VE" dirty="0"/>
                <a:t>Foto de la propiedad</a:t>
              </a:r>
              <a:endParaRPr dirty="0"/>
            </a:p>
          </p:txBody>
        </p:sp>
      </p:grpSp>
      <p:sp>
        <p:nvSpPr>
          <p:cNvPr id="102" name="Rectangle 8"/>
          <p:cNvSpPr txBox="1"/>
          <p:nvPr/>
        </p:nvSpPr>
        <p:spPr>
          <a:xfrm>
            <a:off x="542607" y="7887323"/>
            <a:ext cx="6687186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>
                <a:solidFill>
                  <a:srgbClr val="FFFFFF"/>
                </a:solidFill>
              </a:defRPr>
            </a:pPr>
            <a:r>
              <a:rPr lang="es-ES" dirty="0"/>
              <a:t>Su nombre, agente inmobiliario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lang="es-ES" dirty="0"/>
              <a:t>Nombre de la </a:t>
            </a:r>
            <a:r>
              <a:rPr lang="es-ES" dirty="0" smtClean="0"/>
              <a:t>empresa</a:t>
            </a:r>
            <a:endParaRPr dirty="0" smtClean="0"/>
          </a:p>
          <a:p>
            <a:pPr>
              <a:defRPr>
                <a:solidFill>
                  <a:srgbClr val="FFFFFF"/>
                </a:solidFill>
              </a:defRPr>
            </a:pPr>
            <a:r>
              <a:rPr lang="es-VE" dirty="0"/>
              <a:t>Número de teléfono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s-VE" dirty="0"/>
              <a:t>Correo electrónico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s-VE" dirty="0"/>
              <a:t> Página web</a:t>
            </a:r>
            <a:endParaRPr dirty="0"/>
          </a:p>
        </p:txBody>
      </p:sp>
      <p:grpSp>
        <p:nvGrpSpPr>
          <p:cNvPr id="105" name="Rectangle 16"/>
          <p:cNvGrpSpPr/>
          <p:nvPr/>
        </p:nvGrpSpPr>
        <p:grpSpPr>
          <a:xfrm>
            <a:off x="5245599" y="4341128"/>
            <a:ext cx="2057119" cy="2182838"/>
            <a:chOff x="0" y="0"/>
            <a:chExt cx="2057118" cy="2182837"/>
          </a:xfrm>
        </p:grpSpPr>
        <p:sp>
          <p:nvSpPr>
            <p:cNvPr id="103" name="Rectangle"/>
            <p:cNvSpPr/>
            <p:nvPr/>
          </p:nvSpPr>
          <p:spPr>
            <a:xfrm>
              <a:off x="0" y="-1"/>
              <a:ext cx="2057119" cy="2182839"/>
            </a:xfrm>
            <a:prstGeom prst="rect">
              <a:avLst/>
            </a:prstGeom>
            <a:solidFill>
              <a:schemeClr val="accent3"/>
            </a:solid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" name="Property Map"/>
            <p:cNvSpPr txBox="1"/>
            <p:nvPr/>
          </p:nvSpPr>
          <p:spPr>
            <a:xfrm>
              <a:off x="45720" y="500814"/>
              <a:ext cx="199611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lang="es-VE" dirty="0"/>
                <a:t>Mapa de la propiedad</a:t>
              </a:r>
            </a:p>
          </p:txBody>
        </p:sp>
      </p:grpSp>
      <p:sp>
        <p:nvSpPr>
          <p:cNvPr id="106" name="PROPERTY ADDRESS"/>
          <p:cNvSpPr txBox="1"/>
          <p:nvPr/>
        </p:nvSpPr>
        <p:spPr>
          <a:xfrm>
            <a:off x="510107" y="7159823"/>
            <a:ext cx="474424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VE" dirty="0"/>
              <a:t>DIRECCIÓN DE LA PROPIEDAD</a:t>
            </a:r>
            <a:endParaRPr dirty="0"/>
          </a:p>
        </p:txBody>
      </p:sp>
      <p:sp>
        <p:nvSpPr>
          <p:cNvPr id="107" name="Line"/>
          <p:cNvSpPr/>
          <p:nvPr/>
        </p:nvSpPr>
        <p:spPr>
          <a:xfrm>
            <a:off x="219574" y="7670800"/>
            <a:ext cx="7403819" cy="0"/>
          </a:xfrm>
          <a:prstGeom prst="line">
            <a:avLst/>
          </a:prstGeom>
          <a:ln w="12700">
            <a:solidFill>
              <a:srgbClr val="FBE85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10" name="Rectangle 16"/>
          <p:cNvGrpSpPr/>
          <p:nvPr/>
        </p:nvGrpSpPr>
        <p:grpSpPr>
          <a:xfrm>
            <a:off x="5245599" y="6916529"/>
            <a:ext cx="2057119" cy="2573414"/>
            <a:chOff x="0" y="0"/>
            <a:chExt cx="2057118" cy="2573412"/>
          </a:xfrm>
        </p:grpSpPr>
        <p:sp>
          <p:nvSpPr>
            <p:cNvPr id="108" name="Rectangle"/>
            <p:cNvSpPr/>
            <p:nvPr/>
          </p:nvSpPr>
          <p:spPr>
            <a:xfrm>
              <a:off x="0" y="-1"/>
              <a:ext cx="2057119" cy="2573414"/>
            </a:xfrm>
            <a:prstGeom prst="rect">
              <a:avLst/>
            </a:prstGeom>
            <a:solidFill>
              <a:schemeClr val="accent3"/>
            </a:solid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9" name="YOUR PHOTO AND…"/>
            <p:cNvSpPr txBox="1"/>
            <p:nvPr/>
          </p:nvSpPr>
          <p:spPr>
            <a:xfrm>
              <a:off x="30502" y="831014"/>
              <a:ext cx="1996115" cy="9344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rPr lang="es-ES" dirty="0"/>
                <a:t>SU FOTO Y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rPr lang="es-ES" dirty="0"/>
                <a:t>LOGOTIPO DE LA EMPRESA</a:t>
              </a:r>
              <a:endParaRPr dirty="0"/>
            </a:p>
          </p:txBody>
        </p:sp>
      </p:grpSp>
      <p:pic>
        <p:nvPicPr>
          <p:cNvPr id="111" name="PA-horizontal-white-01.png" descr="PA-horizontal-white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3553" y="9458058"/>
            <a:ext cx="1287947" cy="4714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1 CuadroTexto"/>
          <p:cNvSpPr txBox="1"/>
          <p:nvPr/>
        </p:nvSpPr>
        <p:spPr>
          <a:xfrm>
            <a:off x="413027" y="492696"/>
            <a:ext cx="2969117" cy="193899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4000" b="1" dirty="0">
                <a:solidFill>
                  <a:srgbClr val="FFFF00"/>
                </a:solidFill>
              </a:rPr>
              <a:t>de las </a:t>
            </a:r>
            <a:endParaRPr lang="es-ES" sz="4000" b="1" dirty="0" smtClean="0">
              <a:solidFill>
                <a:srgbClr val="FFFF00"/>
              </a:solidFill>
            </a:endParaRPr>
          </a:p>
          <a:p>
            <a:r>
              <a:rPr lang="es-ES" sz="4000" b="1" dirty="0" smtClean="0">
                <a:solidFill>
                  <a:srgbClr val="FFFF00"/>
                </a:solidFill>
              </a:rPr>
              <a:t>ideas </a:t>
            </a:r>
            <a:r>
              <a:rPr lang="es-ES" sz="4000" b="1" dirty="0">
                <a:solidFill>
                  <a:srgbClr val="FFFF00"/>
                </a:solidFill>
              </a:rPr>
              <a:t>a la </a:t>
            </a:r>
            <a:endParaRPr lang="es-ES" sz="4000" b="1" dirty="0" smtClean="0">
              <a:solidFill>
                <a:srgbClr val="FFFF00"/>
              </a:solidFill>
            </a:endParaRPr>
          </a:p>
          <a:p>
            <a:r>
              <a:rPr lang="es-ES" sz="4000" b="1" dirty="0" smtClean="0">
                <a:solidFill>
                  <a:srgbClr val="FFFF00"/>
                </a:solidFill>
              </a:rPr>
              <a:t>práctica</a:t>
            </a:r>
            <a:endParaRPr kumimoji="0" lang="es-VE" sz="40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</Words>
  <Application>Microsoft Office PowerPoint</Application>
  <PresentationFormat>Personalizado</PresentationFormat>
  <Paragraphs>24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Office Theme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Estevan Colina</cp:lastModifiedBy>
  <cp:revision>1</cp:revision>
  <dcterms:modified xsi:type="dcterms:W3CDTF">2021-02-15T19:33:16Z</dcterms:modified>
</cp:coreProperties>
</file>