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88620" y="135043"/>
            <a:ext cx="6995160" cy="221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88620" y="2346960"/>
            <a:ext cx="6995160" cy="771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36" y="9476625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588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160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1732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304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result for realtor disclaimer" descr="Image result for realtor disclaim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89750" y="9444037"/>
            <a:ext cx="731838" cy="34448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Your Name, REALTOR®, Company Name…"/>
          <p:cNvSpPr txBox="1"/>
          <p:nvPr/>
        </p:nvSpPr>
        <p:spPr>
          <a:xfrm>
            <a:off x="542607" y="9319677"/>
            <a:ext cx="6687186" cy="5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776287">
              <a:defRPr b="1" sz="2000">
                <a:latin typeface="Arial"/>
                <a:ea typeface="Arial"/>
                <a:cs typeface="Arial"/>
                <a:sym typeface="Arial"/>
              </a:defRPr>
            </a:pPr>
            <a:r>
              <a:t>Your Name, </a:t>
            </a:r>
            <a:r>
              <a:rPr sz="1500"/>
              <a:t>REALTOR®, </a:t>
            </a:r>
            <a:r>
              <a:t>Company Name</a:t>
            </a:r>
          </a:p>
          <a:p>
            <a:pPr algn="ctr" defTabSz="776287"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t>Phone Number, Email, Website</a:t>
            </a:r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103" y="9389813"/>
            <a:ext cx="1238026" cy="452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newHOchecklist-01.png" descr="newHOchecklist-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28956"/>
            <a:ext cx="7772400" cy="325831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Congratulations on your new home! Now that you’re a homeowner, here’s a list of essential tasks and tools you’ll need to make the transition into homeownership:…"/>
          <p:cNvSpPr txBox="1"/>
          <p:nvPr/>
        </p:nvSpPr>
        <p:spPr>
          <a:xfrm>
            <a:off x="239394" y="3289299"/>
            <a:ext cx="7293612" cy="580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776287">
              <a:defRPr b="1" sz="1300">
                <a:solidFill>
                  <a:srgbClr val="6BA56A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Congratulations on your new home! Now that you’re a homeowner, here’s a list of essential tasks and tools you’ll need to make the transition into homeownership:</a:t>
            </a:r>
          </a:p>
          <a:p>
            <a:pPr defTabSz="776287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 </a:t>
            </a:r>
          </a:p>
          <a:p>
            <a:pPr defTabSz="776287">
              <a:defRPr b="1" sz="1200">
                <a:latin typeface="Georgia"/>
                <a:ea typeface="Georgia"/>
                <a:cs typeface="Georgia"/>
                <a:sym typeface="Georgia"/>
              </a:defRPr>
            </a:pPr>
            <a:r>
              <a:t>Moving Day: </a:t>
            </a:r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Give your employer two weeks’ notice of your move, and take the day off to supervise the process. </a:t>
            </a:r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Arrange for movers: Start shopping moving companies two months before your move. If you’re not hiring a moving company, ask your friends and family for help well in advance.  </a:t>
            </a:r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Moving supplies: Six weeks before your move, purchase boxes, tape, bubble wrap and other packing materials and begin packing your belongings.  </a:t>
            </a:r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Change the locks and keys: You can visit your local hardware store or call a locksmith to re-key your locks.</a:t>
            </a:r>
          </a:p>
          <a:p>
            <a:pPr defTabSz="776287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 </a:t>
            </a:r>
          </a:p>
          <a:p>
            <a:pPr defTabSz="776287">
              <a:defRPr b="1" sz="1200">
                <a:latin typeface="Georgia"/>
                <a:ea typeface="Georgia"/>
                <a:cs typeface="Georgia"/>
                <a:sym typeface="Georgia"/>
              </a:defRPr>
            </a:pPr>
            <a:r>
              <a:t>Clean: </a:t>
            </a:r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Before move-in day, clean the walls and flooring so you don’t have to worry about cleaning around furniture and furnishing when you’re unpacked.</a:t>
            </a:r>
          </a:p>
          <a:p>
            <a:pPr defTabSz="776287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 </a:t>
            </a:r>
          </a:p>
          <a:p>
            <a:pPr defTabSz="776287">
              <a:defRPr b="1" sz="1200">
                <a:latin typeface="Georgia"/>
                <a:ea typeface="Georgia"/>
                <a:cs typeface="Georgia"/>
                <a:sym typeface="Georgia"/>
              </a:defRPr>
            </a:pPr>
            <a:r>
              <a:t>Change your address: </a:t>
            </a:r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File a change of address with the post office about a month before you move for each person in your household. Notify banks, utilities, the IRS, your employer and family and friends of your new address.  </a:t>
            </a:r>
          </a:p>
          <a:p>
            <a:pPr defTabSz="776287">
              <a:defRPr sz="1200">
                <a:latin typeface="Georgia"/>
                <a:ea typeface="Georgia"/>
                <a:cs typeface="Georgia"/>
                <a:sym typeface="Georgia"/>
              </a:defRPr>
            </a:pPr>
          </a:p>
          <a:p>
            <a:pPr defTabSz="776287">
              <a:defRPr b="1" sz="1200">
                <a:latin typeface="Georgia"/>
                <a:ea typeface="Georgia"/>
                <a:cs typeface="Georgia"/>
                <a:sym typeface="Georgia"/>
              </a:defRPr>
            </a:pPr>
            <a:r>
              <a:t>Utilities: </a:t>
            </a:r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Contact your new provider two weeks  in advance of your move to ensure the utilities are turned on by the time you move in.</a:t>
            </a:r>
          </a:p>
          <a:p>
            <a:pPr defTabSz="776287">
              <a:defRPr sz="1200">
                <a:latin typeface="Georgia"/>
                <a:ea typeface="Georgia"/>
                <a:cs typeface="Georgia"/>
                <a:sym typeface="Georgia"/>
              </a:defRPr>
            </a:pPr>
          </a:p>
          <a:p>
            <a:pPr defTabSz="776287">
              <a:defRPr b="1" sz="1200">
                <a:latin typeface="Georgia"/>
                <a:ea typeface="Georgia"/>
                <a:cs typeface="Georgia"/>
                <a:sym typeface="Georgia"/>
              </a:defRPr>
            </a:pPr>
            <a:r>
              <a:t>Buy your appliances: </a:t>
            </a:r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Do some comparison shopping to ensure you get the best deal. You could also ask people you know if they have one to spare.</a:t>
            </a:r>
          </a:p>
          <a:p>
            <a:pPr defTabSz="776287"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 </a:t>
            </a:r>
          </a:p>
          <a:p>
            <a:pPr defTabSz="776287">
              <a:defRPr b="1" sz="1200">
                <a:latin typeface="Georgia"/>
                <a:ea typeface="Georgia"/>
                <a:cs typeface="Georgia"/>
                <a:sym typeface="Georgia"/>
              </a:defRPr>
            </a:pPr>
            <a:r>
              <a:t>Essentials box: </a:t>
            </a:r>
          </a:p>
          <a:p>
            <a:pPr defTabSz="776287">
              <a:buSzPct val="100000"/>
              <a:buChar char="❑"/>
              <a:defRPr sz="1200">
                <a:latin typeface="Georgia"/>
                <a:ea typeface="Georgia"/>
                <a:cs typeface="Georgia"/>
                <a:sym typeface="Georgia"/>
              </a:defRPr>
            </a:pPr>
            <a:r>
              <a:t>You want to pack this box last and open it first. Essentials include extra change of clothes for each family member, paper plates and napkins, snacks, toilet paper, all-purpose cleaner, bedding, toys and blankets. You wouldn’t need to search for these items when you need them most.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