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000"/>
            </a:lvl1pPr>
            <a:lvl2pPr marL="0" indent="388620">
              <a:buSzTx/>
              <a:buFontTx/>
              <a:buNone/>
              <a:defRPr b="1" sz="2000"/>
            </a:lvl2pPr>
            <a:lvl3pPr marL="0" indent="777240">
              <a:buSzTx/>
              <a:buFontTx/>
              <a:buNone/>
              <a:defRPr b="1" sz="2000"/>
            </a:lvl3pPr>
            <a:lvl4pPr marL="0" indent="1165860">
              <a:buSzTx/>
              <a:buFontTx/>
              <a:buNone/>
              <a:defRPr b="1" sz="2000"/>
            </a:lvl4pPr>
            <a:lvl5pPr marL="0" indent="1554480">
              <a:buSzTx/>
              <a:buFont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0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5171" y="9476151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etDisaster-Checklist-bknd-01.png" descr="PetDisaster-Checklist-bk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3"/>
          <p:cNvSpPr txBox="1"/>
          <p:nvPr/>
        </p:nvSpPr>
        <p:spPr>
          <a:xfrm>
            <a:off x="4063734" y="2209734"/>
            <a:ext cx="7184571" cy="191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DOCUMENTS:</a:t>
            </a:r>
          </a:p>
          <a:p>
            <a:pPr marL="2857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Vet records including: 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Vaccinations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Medical summary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Rabies certificate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Prescription meds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Microchip information</a:t>
            </a:r>
          </a:p>
          <a:p>
            <a:pPr lvl="1" marL="7429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Photographs and descriptions</a:t>
            </a:r>
          </a:p>
        </p:txBody>
      </p:sp>
      <p:sp>
        <p:nvSpPr>
          <p:cNvPr id="96" name="TextBox 6"/>
          <p:cNvSpPr txBox="1"/>
          <p:nvPr/>
        </p:nvSpPr>
        <p:spPr>
          <a:xfrm>
            <a:off x="4105650" y="4339699"/>
            <a:ext cx="3497504" cy="1977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WATER, FOOD, MEDICATIONS: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2-week supply of food for each animal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2-week supply of water for each animal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Non-spill food and water dishes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Manual can opener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Feeding instructions 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2-week supply of medication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1-month supply flea/tick/heartworm prevention</a:t>
            </a:r>
          </a:p>
        </p:txBody>
      </p:sp>
      <p:sp>
        <p:nvSpPr>
          <p:cNvPr id="97" name="TextBox 7"/>
          <p:cNvSpPr txBox="1"/>
          <p:nvPr/>
        </p:nvSpPr>
        <p:spPr>
          <a:xfrm>
            <a:off x="4482834" y="6715066"/>
            <a:ext cx="3023132" cy="177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OTHER SUPPLIES: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Leash, collar, with ID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Bedding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Appropriate-sized pet carrier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Toys 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Litter box and litter (cats)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Cleaning supplies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First aid kit</a:t>
            </a:r>
          </a:p>
        </p:txBody>
      </p:sp>
      <p:sp>
        <p:nvSpPr>
          <p:cNvPr id="98" name="TextBox 11"/>
          <p:cNvSpPr txBox="1"/>
          <p:nvPr/>
        </p:nvSpPr>
        <p:spPr>
          <a:xfrm>
            <a:off x="719668" y="1899277"/>
            <a:ext cx="223969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Pet-friendly shelters:</a:t>
            </a:r>
          </a:p>
        </p:txBody>
      </p:sp>
      <p:sp>
        <p:nvSpPr>
          <p:cNvPr id="99" name="NOTES &amp; NUMBERS:"/>
          <p:cNvSpPr txBox="1"/>
          <p:nvPr/>
        </p:nvSpPr>
        <p:spPr>
          <a:xfrm>
            <a:off x="403920" y="1262380"/>
            <a:ext cx="247910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NOTES &amp; NUMBERS:</a:t>
            </a:r>
          </a:p>
        </p:txBody>
      </p:sp>
      <p:sp>
        <p:nvSpPr>
          <p:cNvPr id="100" name="Text"/>
          <p:cNvSpPr txBox="1"/>
          <p:nvPr/>
        </p:nvSpPr>
        <p:spPr>
          <a:xfrm>
            <a:off x="709229" y="2954388"/>
            <a:ext cx="127001" cy="232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" name="Pet-friendly hotels:"/>
          <p:cNvSpPr txBox="1"/>
          <p:nvPr/>
        </p:nvSpPr>
        <p:spPr>
          <a:xfrm>
            <a:off x="736867" y="2827388"/>
            <a:ext cx="181320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Pet-friendly hotels: </a:t>
            </a:r>
          </a:p>
        </p:txBody>
      </p:sp>
      <p:sp>
        <p:nvSpPr>
          <p:cNvPr id="102" name="Friends willing to help:"/>
          <p:cNvSpPr txBox="1"/>
          <p:nvPr/>
        </p:nvSpPr>
        <p:spPr>
          <a:xfrm>
            <a:off x="745346" y="3958699"/>
            <a:ext cx="218834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Friends willing to help:  </a:t>
            </a:r>
          </a:p>
        </p:txBody>
      </p:sp>
      <p:sp>
        <p:nvSpPr>
          <p:cNvPr id="103" name="Vet Office:"/>
          <p:cNvSpPr txBox="1"/>
          <p:nvPr/>
        </p:nvSpPr>
        <p:spPr>
          <a:xfrm>
            <a:off x="728149" y="4986388"/>
            <a:ext cx="10329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Vet Office: </a:t>
            </a:r>
          </a:p>
        </p:txBody>
      </p:sp>
      <p:sp>
        <p:nvSpPr>
          <p:cNvPr id="104" name="As a seller’s agent, my fiduciary responsibility is to the home seller.…"/>
          <p:cNvSpPr txBox="1"/>
          <p:nvPr/>
        </p:nvSpPr>
        <p:spPr>
          <a:xfrm>
            <a:off x="4023860" y="9293634"/>
            <a:ext cx="336705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600"/>
            </a:lvl1pPr>
          </a:lstStyle>
          <a:p>
            <a:pPr/>
            <a:r>
              <a:t>Agent Contact Info / Photo(s) Here.</a:t>
            </a:r>
          </a:p>
        </p:txBody>
      </p:sp>
      <p:pic>
        <p:nvPicPr>
          <p:cNvPr id="105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03" y="7179309"/>
            <a:ext cx="1377053" cy="50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