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8" y="9476626"/>
            <a:ext cx="232876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repare-Home-Fall-Winter BKND-01.png" descr="Prepare-Home-Fall-Winter BKND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378960" y="9628454"/>
            <a:ext cx="701448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Agent Contact Info Here.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2303" y="9569738"/>
            <a:ext cx="1230469" cy="45017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heck for drafts around the edges of windows and doors. If necessary, replace seals and repair caulking, and consider buying heavier drapery for windows.…"/>
          <p:cNvSpPr txBox="1"/>
          <p:nvPr/>
        </p:nvSpPr>
        <p:spPr>
          <a:xfrm>
            <a:off x="373306" y="5339081"/>
            <a:ext cx="3432730" cy="386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Check for drafts around the edges of windows and doors. If necessary, replace seals and repair caulking, and consider buying heavier drapery for windows.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Have an HVAC professional inspect the heating and cooling systems. 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Winterize air conditioning. Remove window air units and cover your outdoor unit. 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Replace the batteries in all of your home’s smoke detectors and carbon monoxide devices and test to make sure they are working properly.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Clean out humidifier and filters.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Switch the direction of your fan blades.</a:t>
            </a:r>
          </a:p>
        </p:txBody>
      </p:sp>
      <p:sp>
        <p:nvSpPr>
          <p:cNvPr id="24" name="Check the roof for missing, damaged or loose shingles and remove leaves and debris.…"/>
          <p:cNvSpPr txBox="1"/>
          <p:nvPr/>
        </p:nvSpPr>
        <p:spPr>
          <a:xfrm>
            <a:off x="4056306" y="5339081"/>
            <a:ext cx="3432729" cy="402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Check the roof for missing, damaged or loose shingles and remove leaves and debris. 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Clean and repair the gutters. 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Service sprinklers and irrigation system.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Apply lawn fertilizer to prevent winter damage.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Put away seasonal furniture. 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Cut back bushes, shrubs and flowers as recommended. 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Rake and remove leaves from the yard.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Turn off faucets, hoses and drains.</a:t>
            </a:r>
          </a:p>
          <a:p>
            <a:pPr marL="228600" indent="-228600">
              <a:lnSpc>
                <a:spcPts val="3000"/>
              </a:lnSpc>
              <a:spcBef>
                <a:spcPts val="1500"/>
              </a:spcBef>
              <a:buSzPct val="80000"/>
              <a:buBlip>
                <a:blip r:embed="rId4"/>
              </a:buBlip>
              <a:defRPr sz="1200">
                <a:solidFill>
                  <a:srgbClr val="444444"/>
                </a:solidFill>
              </a:defRPr>
            </a:pPr>
            <a:r>
              <a:t>Clean out and organize your shed.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