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2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5"/>
          <p:cNvSpPr txBox="1"/>
          <p:nvPr/>
        </p:nvSpPr>
        <p:spPr>
          <a:xfrm>
            <a:off x="685340" y="1848865"/>
            <a:ext cx="7580067" cy="3744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857250" indent="-857250" defTabSz="914400">
              <a:spcBef>
                <a:spcPts val="600"/>
              </a:spcBef>
              <a:buSzPct val="100000"/>
              <a:buChar char="✓"/>
              <a:defRPr b="1" sz="36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Lower the price</a:t>
            </a:r>
          </a:p>
          <a:p>
            <a:pPr marL="857250" indent="-857250" defTabSz="914400">
              <a:spcBef>
                <a:spcPts val="600"/>
              </a:spcBef>
              <a:buSzPct val="100000"/>
              <a:buChar char="✓"/>
              <a:defRPr b="1" sz="36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Pay above average commission</a:t>
            </a:r>
          </a:p>
          <a:p>
            <a:pPr marL="857250" indent="-857250" defTabSz="914400">
              <a:spcBef>
                <a:spcPts val="600"/>
              </a:spcBef>
              <a:buSzPct val="100000"/>
              <a:buChar char="✓"/>
              <a:defRPr b="1" sz="36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Make improvements to house</a:t>
            </a:r>
          </a:p>
          <a:p>
            <a:pPr marL="857250" indent="-857250" defTabSz="914400">
              <a:spcBef>
                <a:spcPts val="600"/>
              </a:spcBef>
              <a:buSzPct val="100000"/>
              <a:buChar char="✓"/>
              <a:defRPr b="1" sz="36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Offer other incentives (i.e. pay closing costs)</a:t>
            </a:r>
          </a:p>
        </p:txBody>
      </p:sp>
      <p:pic>
        <p:nvPicPr>
          <p:cNvPr id="9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30" y="-4004"/>
            <a:ext cx="9175260" cy="113430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As a seller’s agent, my fiduciary responsibility is to the home seller.…"/>
          <p:cNvSpPr txBox="1"/>
          <p:nvPr/>
        </p:nvSpPr>
        <p:spPr>
          <a:xfrm>
            <a:off x="175760" y="6357505"/>
            <a:ext cx="7014480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1600"/>
            </a:lvl1pPr>
          </a:lstStyle>
          <a:p>
            <a:pPr/>
            <a:r>
              <a:t>Agent Contact Info / Photo(s) Here.</a:t>
            </a:r>
          </a:p>
        </p:txBody>
      </p:sp>
      <p:pic>
        <p:nvPicPr>
          <p:cNvPr id="97" name="Power-Agent-FINAL-LOGO.png" descr="Power-Agent-FINAL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58204" y="6311899"/>
            <a:ext cx="1158797" cy="423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5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