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Calibri"/>
      </a:defRPr>
    </a:lvl1pPr>
    <a:lvl2pPr indent="228600" defTabSz="457200" latinLnBrk="0">
      <a:defRPr sz="1200">
        <a:latin typeface="+mj-lt"/>
        <a:ea typeface="+mj-ea"/>
        <a:cs typeface="+mj-cs"/>
        <a:sym typeface="Calibri"/>
      </a:defRPr>
    </a:lvl2pPr>
    <a:lvl3pPr indent="457200" defTabSz="457200" latinLnBrk="0">
      <a:defRPr sz="1200">
        <a:latin typeface="+mj-lt"/>
        <a:ea typeface="+mj-ea"/>
        <a:cs typeface="+mj-cs"/>
        <a:sym typeface="Calibri"/>
      </a:defRPr>
    </a:lvl3pPr>
    <a:lvl4pPr indent="685800" defTabSz="457200" latinLnBrk="0">
      <a:defRPr sz="1200">
        <a:latin typeface="+mj-lt"/>
        <a:ea typeface="+mj-ea"/>
        <a:cs typeface="+mj-cs"/>
        <a:sym typeface="Calibri"/>
      </a:defRPr>
    </a:lvl4pPr>
    <a:lvl5pPr indent="914400" defTabSz="457200" latinLnBrk="0"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685800" y="1122362"/>
            <a:ext cx="77724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143000" y="3602037"/>
            <a:ext cx="6858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623887" y="1709739"/>
            <a:ext cx="7886701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623887" y="4589464"/>
            <a:ext cx="78867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629841" y="365125"/>
            <a:ext cx="7886701" cy="1325564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629841" y="1681163"/>
            <a:ext cx="3868341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13"/>
          </p:nvPr>
        </p:nvSpPr>
        <p:spPr>
          <a:xfrm>
            <a:off x="4629149" y="1681163"/>
            <a:ext cx="3887393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3887391" y="987425"/>
            <a:ext cx="4629151" cy="487362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13"/>
          </p:nvPr>
        </p:nvSpPr>
        <p:spPr>
          <a:xfrm>
            <a:off x="629840" y="2057400"/>
            <a:ext cx="2949180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13"/>
          </p:nvPr>
        </p:nvSpPr>
        <p:spPr>
          <a:xfrm>
            <a:off x="3887391" y="987425"/>
            <a:ext cx="4629151" cy="487362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628650" y="365125"/>
            <a:ext cx="7886700" cy="1325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256726" y="6414761"/>
            <a:ext cx="258624" cy="248306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5"/>
          <p:cNvSpPr txBox="1"/>
          <p:nvPr/>
        </p:nvSpPr>
        <p:spPr>
          <a:xfrm>
            <a:off x="685340" y="1848865"/>
            <a:ext cx="7580067" cy="37444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857250" indent="-857250" defTabSz="914400">
              <a:spcBef>
                <a:spcPts val="600"/>
              </a:spcBef>
              <a:buSzPct val="100000"/>
              <a:buChar char="✓"/>
              <a:defRPr b="1" sz="3600"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t>Lower the price</a:t>
            </a:r>
          </a:p>
          <a:p>
            <a:pPr marL="857250" indent="-857250" defTabSz="914400">
              <a:spcBef>
                <a:spcPts val="600"/>
              </a:spcBef>
              <a:buSzPct val="100000"/>
              <a:buChar char="✓"/>
              <a:defRPr b="1" sz="3600"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t>Pay above average commission</a:t>
            </a:r>
          </a:p>
          <a:p>
            <a:pPr marL="857250" indent="-857250" defTabSz="914400">
              <a:spcBef>
                <a:spcPts val="600"/>
              </a:spcBef>
              <a:buSzPct val="100000"/>
              <a:buChar char="✓"/>
              <a:defRPr b="1" sz="3600"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t>Make improvements to house</a:t>
            </a:r>
          </a:p>
          <a:p>
            <a:pPr marL="857250" indent="-857250" defTabSz="914400">
              <a:spcBef>
                <a:spcPts val="600"/>
              </a:spcBef>
              <a:buSzPct val="100000"/>
              <a:buChar char="✓"/>
              <a:defRPr b="1" sz="3600"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r>
              <a:t>Offer other incentives (i.e. pay closing costs)</a:t>
            </a:r>
          </a:p>
        </p:txBody>
      </p:sp>
      <p:pic>
        <p:nvPicPr>
          <p:cNvPr id="95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5630" y="-4004"/>
            <a:ext cx="9175260" cy="113430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As a seller’s agent, my fiduciary responsibility is to the home seller.…"/>
          <p:cNvSpPr txBox="1"/>
          <p:nvPr/>
        </p:nvSpPr>
        <p:spPr>
          <a:xfrm>
            <a:off x="175760" y="6357505"/>
            <a:ext cx="7014480" cy="332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1600"/>
            </a:lvl1pPr>
          </a:lstStyle>
          <a:p>
            <a:pPr/>
            <a:r>
              <a:t>Agent Contact Info / Photo(s) Here.</a:t>
            </a:r>
          </a:p>
        </p:txBody>
      </p:sp>
      <p:pic>
        <p:nvPicPr>
          <p:cNvPr id="97" name="Power-Agent-FINAL-LOGO.png" descr="Power-Agent-FINAL-LOGO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58204" y="6311899"/>
            <a:ext cx="1158797" cy="42395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9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0" dur="500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5" dur="500"/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0" dur="500"/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5" dur="500"/>
                                        <p:tgtEl>
                                          <p:spTgt spid="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0" dur="500"/>
                                        <p:tgtEl>
                                          <p:spTgt spid="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94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