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7772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164510" y="1129241"/>
            <a:ext cx="6217921" cy="2447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338240" y="3576319"/>
            <a:ext cx="3044191" cy="6482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7004538" y="9476626"/>
            <a:ext cx="232876" cy="22851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 defTabSz="776287">
              <a:defRPr sz="10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193675" marR="0" indent="-193675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611663" marR="0" indent="-222725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039905" marR="0" indent="-26203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462193" marR="0" indent="-296968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801635" marR="0" indent="-247472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011362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468562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2925762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38296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 screenshot of a social media postDescription automatically generated" descr="A screenshot of a social media postDescription automatically generate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As a seller’s agent, my fiduciary responsibility is to the home seller.…"/>
          <p:cNvSpPr txBox="1"/>
          <p:nvPr/>
        </p:nvSpPr>
        <p:spPr>
          <a:xfrm>
            <a:off x="251959" y="9398544"/>
            <a:ext cx="7014482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Agent Contact Info Here.</a:t>
            </a:r>
          </a:p>
        </p:txBody>
      </p:sp>
      <p:pic>
        <p:nvPicPr>
          <p:cNvPr id="22" name="Power-Agent-FINAL-LOGO.png" descr="Power-Agent-FINAL-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23785" y="9620438"/>
            <a:ext cx="1161315" cy="4248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" name="avatar-01.png"/>
          <p:cNvGrpSpPr/>
          <p:nvPr/>
        </p:nvGrpSpPr>
        <p:grpSpPr>
          <a:xfrm>
            <a:off x="6080124" y="1266824"/>
            <a:ext cx="1651944" cy="1690044"/>
            <a:chOff x="0" y="0"/>
            <a:chExt cx="1651942" cy="1690042"/>
          </a:xfrm>
        </p:grpSpPr>
        <p:pic>
          <p:nvPicPr>
            <p:cNvPr id="24" name="avatar-01.png" descr="avatar-01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3200" y="203200"/>
              <a:ext cx="1245543" cy="124554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" name="avatar-01.png" descr="avatar-01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651943" cy="169004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