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24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88620" y="135043"/>
            <a:ext cx="6995160" cy="2211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88620" y="2346960"/>
            <a:ext cx="6995160" cy="771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004536" y="9476625"/>
            <a:ext cx="232877" cy="22851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defTabSz="776287">
              <a:defRPr sz="10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193675" marR="0" indent="-193675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611663" marR="0" indent="-222726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039905" marR="0" indent="-26203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462193" marR="0" indent="-296968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8016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2588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7160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1732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6304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eller Workshop BKND.png" descr="Seller Workshop BK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6" y="-3288"/>
            <a:ext cx="7776872" cy="10064976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Rectangle"/>
          <p:cNvSpPr/>
          <p:nvPr/>
        </p:nvSpPr>
        <p:spPr>
          <a:xfrm>
            <a:off x="-25909" y="7956993"/>
            <a:ext cx="7824218" cy="1450182"/>
          </a:xfrm>
          <a:prstGeom prst="rect">
            <a:avLst/>
          </a:prstGeom>
          <a:solidFill>
            <a:srgbClr val="F6D6AA"/>
          </a:solidFill>
          <a:ln w="25400">
            <a:solidFill>
              <a:srgbClr val="F7D7A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" name="How to Successfully Sell Your Home in TODAY’S Market!"/>
          <p:cNvSpPr txBox="1"/>
          <p:nvPr/>
        </p:nvSpPr>
        <p:spPr>
          <a:xfrm>
            <a:off x="1162218" y="1579706"/>
            <a:ext cx="544796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s-ES" dirty="0"/>
              <a:t>Cómo vender con éxito su casa en el mercado actual</a:t>
            </a:r>
            <a:endParaRPr dirty="0"/>
          </a:p>
        </p:txBody>
      </p:sp>
      <p:sp>
        <p:nvSpPr>
          <p:cNvPr id="23" name="DATE AND TIME"/>
          <p:cNvSpPr txBox="1"/>
          <p:nvPr/>
        </p:nvSpPr>
        <p:spPr>
          <a:xfrm>
            <a:off x="459409" y="2102160"/>
            <a:ext cx="6853581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776287">
              <a:defRPr sz="2400" b="1">
                <a:solidFill>
                  <a:srgbClr val="F7D6A9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s-US" dirty="0"/>
              <a:t>FECHA Y HORA</a:t>
            </a:r>
            <a:endParaRPr dirty="0"/>
          </a:p>
        </p:txBody>
      </p:sp>
      <p:sp>
        <p:nvSpPr>
          <p:cNvPr id="24" name="Location Address"/>
          <p:cNvSpPr txBox="1"/>
          <p:nvPr/>
        </p:nvSpPr>
        <p:spPr>
          <a:xfrm>
            <a:off x="-1" y="2492842"/>
            <a:ext cx="7772401" cy="323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776287">
              <a:defRPr sz="1500">
                <a:solidFill>
                  <a:srgbClr val="F7D6A8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s-US" dirty="0"/>
              <a:t>Ubicación Dirección</a:t>
            </a:r>
            <a:endParaRPr dirty="0"/>
          </a:p>
        </p:txBody>
      </p:sp>
      <p:sp>
        <p:nvSpPr>
          <p:cNvPr id="25" name="TO REGISTER CALL XXX-XXX-XXXX"/>
          <p:cNvSpPr txBox="1"/>
          <p:nvPr/>
        </p:nvSpPr>
        <p:spPr>
          <a:xfrm>
            <a:off x="-63164" y="2809557"/>
            <a:ext cx="7898728" cy="323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776287">
              <a:defRPr sz="15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s-US" i="1" dirty="0"/>
              <a:t>¡Cupos limitados! Llama para registrarte:</a:t>
            </a:r>
            <a:r>
              <a:rPr dirty="0"/>
              <a:t> XXX-XXX-XXXX</a:t>
            </a:r>
          </a:p>
        </p:txBody>
      </p:sp>
      <p:sp>
        <p:nvSpPr>
          <p:cNvPr id="26" name="Home Buying Myths vs. Realities…"/>
          <p:cNvSpPr txBox="1"/>
          <p:nvPr/>
        </p:nvSpPr>
        <p:spPr>
          <a:xfrm>
            <a:off x="213628" y="3386554"/>
            <a:ext cx="4683485" cy="4516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71450" indent="-171450" defTabSz="776287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Cómo fijar el precio de su casa para venderla rápidamente</a:t>
            </a:r>
          </a:p>
          <a:p>
            <a:pPr marL="171450" indent="-171450" defTabSz="776287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Cómo afecta el aumento de los tipos de interés a su venta</a:t>
            </a:r>
          </a:p>
          <a:p>
            <a:pPr marL="171450" indent="-171450" defTabSz="776287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Qué diferencia hace un agente</a:t>
            </a:r>
          </a:p>
          <a:p>
            <a:pPr marL="171450" indent="-171450" defTabSz="776287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La psicología de los compradores y vendedores</a:t>
            </a:r>
          </a:p>
          <a:p>
            <a:pPr marL="171450" indent="-171450" defTabSz="776287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Marketing y publicidad </a:t>
            </a:r>
          </a:p>
          <a:p>
            <a:pPr marL="171450" indent="-171450" defTabSz="776287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Cómo poner en escena su casa para venderla</a:t>
            </a:r>
          </a:p>
          <a:p>
            <a:pPr marL="171450" indent="-171450" defTabSz="776287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El papel del abogado en el cierre</a:t>
            </a:r>
          </a:p>
          <a:p>
            <a:pPr marL="171450" indent="-171450" defTabSz="776287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Planificación de la inversión para su futuro</a:t>
            </a:r>
            <a:endParaRPr b="1" u="sng" dirty="0"/>
          </a:p>
          <a:p>
            <a:pPr defTabSz="776287">
              <a:spcBef>
                <a:spcPts val="900"/>
              </a:spcBef>
              <a:defRPr b="1" u="sng">
                <a:solidFill>
                  <a:srgbClr val="8C504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s-US" dirty="0"/>
              <a:t>ORADORES INVITADOS ESPECIALES:</a:t>
            </a:r>
            <a:endParaRPr dirty="0"/>
          </a:p>
          <a:p>
            <a:pPr marL="171450" indent="-171450" defTabSz="776287">
              <a:buSzPct val="100000"/>
              <a:buFont typeface="Arial"/>
              <a:buChar char="•"/>
              <a:defRPr sz="17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Nombre del profesional inmobiliario</a:t>
            </a:r>
          </a:p>
          <a:p>
            <a:pPr marL="171450" indent="-171450" defTabSz="776287">
              <a:buSzPct val="100000"/>
              <a:buFont typeface="Arial"/>
              <a:buChar char="•"/>
              <a:defRPr sz="17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Nombre del especialista en hipotecas</a:t>
            </a:r>
          </a:p>
          <a:p>
            <a:pPr marL="171450" indent="-171450" defTabSz="776287">
              <a:buSzPct val="100000"/>
              <a:buFont typeface="Arial"/>
              <a:buChar char="•"/>
              <a:defRPr sz="17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Nombre del abogado inmobiliario</a:t>
            </a:r>
          </a:p>
          <a:p>
            <a:pPr marL="171450" indent="-171450" defTabSz="776287">
              <a:buSzPct val="100000"/>
              <a:buFont typeface="Arial"/>
              <a:buChar char="•"/>
              <a:defRPr sz="17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Nombre del experto en mejoras del hogar</a:t>
            </a:r>
          </a:p>
          <a:p>
            <a:pPr marL="171450" indent="-171450" defTabSz="776287">
              <a:buSzPct val="100000"/>
              <a:buFont typeface="Arial"/>
              <a:buChar char="•"/>
              <a:defRPr sz="17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Nombre del inspector de viviendas</a:t>
            </a:r>
          </a:p>
          <a:p>
            <a:pPr marL="171450" indent="-171450" defTabSz="776287">
              <a:buSzPct val="100000"/>
              <a:buFont typeface="Arial"/>
              <a:buChar char="•"/>
              <a:defRPr sz="1700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Nombre del profesional de la mudanza</a:t>
            </a:r>
            <a:endParaRPr dirty="0"/>
          </a:p>
        </p:txBody>
      </p:sp>
      <p:sp>
        <p:nvSpPr>
          <p:cNvPr id="27" name="Your Name, REALTOR®…"/>
          <p:cNvSpPr txBox="1"/>
          <p:nvPr/>
        </p:nvSpPr>
        <p:spPr>
          <a:xfrm>
            <a:off x="304761" y="8064864"/>
            <a:ext cx="3422190" cy="132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776287">
              <a:defRPr sz="2000" b="1">
                <a:solidFill>
                  <a:srgbClr val="8C504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Tu nombre</a:t>
            </a:r>
            <a:r>
              <a:rPr dirty="0"/>
              <a:t>, </a:t>
            </a:r>
            <a:r>
              <a:rPr sz="1500" dirty="0"/>
              <a:t>REALTOR®</a:t>
            </a:r>
          </a:p>
          <a:p>
            <a:pPr defTabSz="776287">
              <a:defRPr sz="1500" b="1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Nombre de la empresa</a:t>
            </a:r>
          </a:p>
          <a:p>
            <a:pPr defTabSz="776287">
              <a:defRPr sz="1500" b="1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Número de teléfono </a:t>
            </a:r>
          </a:p>
          <a:p>
            <a:pPr defTabSz="776287">
              <a:defRPr sz="1500" b="1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Correo electrónico </a:t>
            </a:r>
          </a:p>
          <a:p>
            <a:pPr defTabSz="776287">
              <a:defRPr sz="1500" b="1">
                <a:latin typeface="Georgia"/>
                <a:ea typeface="Georgia"/>
                <a:cs typeface="Georgia"/>
                <a:sym typeface="Georgia"/>
              </a:defRPr>
            </a:pPr>
            <a:r>
              <a:rPr lang="es-ES" dirty="0"/>
              <a:t>Página web</a:t>
            </a:r>
            <a:endParaRPr dirty="0"/>
          </a:p>
        </p:txBody>
      </p:sp>
      <p:pic>
        <p:nvPicPr>
          <p:cNvPr id="28" name="Image result for realtor disclaimer" descr="Image result for realtor disclaim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984" y="9637328"/>
            <a:ext cx="731838" cy="344489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Line"/>
          <p:cNvSpPr/>
          <p:nvPr/>
        </p:nvSpPr>
        <p:spPr>
          <a:xfrm>
            <a:off x="-10496" y="7842267"/>
            <a:ext cx="7772400" cy="1"/>
          </a:xfrm>
          <a:prstGeom prst="line">
            <a:avLst/>
          </a:prstGeom>
          <a:ln w="25400">
            <a:solidFill>
              <a:srgbClr val="8C5040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pic>
        <p:nvPicPr>
          <p:cNvPr id="30" name="PA logo horizontal black.png" descr="PA logo horizontal bla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72" y="9671054"/>
            <a:ext cx="1213888" cy="277037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Line"/>
          <p:cNvSpPr/>
          <p:nvPr/>
        </p:nvSpPr>
        <p:spPr>
          <a:xfrm>
            <a:off x="-193" y="9528601"/>
            <a:ext cx="7772786" cy="1"/>
          </a:xfrm>
          <a:prstGeom prst="line">
            <a:avLst/>
          </a:prstGeom>
          <a:ln w="25400">
            <a:solidFill>
              <a:srgbClr val="8C5040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grpSp>
        <p:nvGrpSpPr>
          <p:cNvPr id="34" name="avatar-01.png"/>
          <p:cNvGrpSpPr/>
          <p:nvPr/>
        </p:nvGrpSpPr>
        <p:grpSpPr>
          <a:xfrm>
            <a:off x="5279839" y="7545519"/>
            <a:ext cx="2112070" cy="2150169"/>
            <a:chOff x="0" y="0"/>
            <a:chExt cx="2112068" cy="2150168"/>
          </a:xfrm>
        </p:grpSpPr>
        <p:pic>
          <p:nvPicPr>
            <p:cNvPr id="33" name="avatar-01.png" descr="avatar-0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3200" y="203200"/>
              <a:ext cx="1705669" cy="170566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" name="avatar-01.png" descr="avatar-01.png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2112069" cy="215016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Personalizado</PresentationFormat>
  <Paragraphs>24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</vt:lpstr>
      <vt:lpstr>Helvetica Neue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Nilson Ramirez</cp:lastModifiedBy>
  <cp:revision>1</cp:revision>
  <dcterms:modified xsi:type="dcterms:W3CDTF">2021-02-17T05:39:59Z</dcterms:modified>
</cp:coreProperties>
</file>