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</p:sldIdLst>
  <p:sldSz cx="7772400" cy="100584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" name="Shape 9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j-lt"/>
        <a:ea typeface="+mj-ea"/>
        <a:cs typeface="+mj-cs"/>
        <a:sym typeface="Calibri"/>
      </a:defRPr>
    </a:lvl1pPr>
    <a:lvl2pPr indent="228600" defTabSz="457200" latinLnBrk="0">
      <a:defRPr sz="1200">
        <a:latin typeface="+mj-lt"/>
        <a:ea typeface="+mj-ea"/>
        <a:cs typeface="+mj-cs"/>
        <a:sym typeface="Calibri"/>
      </a:defRPr>
    </a:lvl2pPr>
    <a:lvl3pPr indent="457200" defTabSz="457200" latinLnBrk="0">
      <a:defRPr sz="1200">
        <a:latin typeface="+mj-lt"/>
        <a:ea typeface="+mj-ea"/>
        <a:cs typeface="+mj-cs"/>
        <a:sym typeface="Calibri"/>
      </a:defRPr>
    </a:lvl3pPr>
    <a:lvl4pPr indent="685800" defTabSz="457200" latinLnBrk="0">
      <a:defRPr sz="1200">
        <a:latin typeface="+mj-lt"/>
        <a:ea typeface="+mj-ea"/>
        <a:cs typeface="+mj-cs"/>
        <a:sym typeface="Calibri"/>
      </a:defRPr>
    </a:lvl4pPr>
    <a:lvl5pPr indent="914400" defTabSz="457200" latinLnBrk="0">
      <a:defRPr sz="1200">
        <a:latin typeface="+mj-lt"/>
        <a:ea typeface="+mj-ea"/>
        <a:cs typeface="+mj-cs"/>
        <a:sym typeface="Calibri"/>
      </a:defRPr>
    </a:lvl5pPr>
    <a:lvl6pPr indent="1143000" defTabSz="457200" latinLnBrk="0">
      <a:defRPr sz="1200">
        <a:latin typeface="+mj-lt"/>
        <a:ea typeface="+mj-ea"/>
        <a:cs typeface="+mj-cs"/>
        <a:sym typeface="Calibri"/>
      </a:defRPr>
    </a:lvl6pPr>
    <a:lvl7pPr indent="1371600" defTabSz="457200" latinLnBrk="0">
      <a:defRPr sz="1200">
        <a:latin typeface="+mj-lt"/>
        <a:ea typeface="+mj-ea"/>
        <a:cs typeface="+mj-cs"/>
        <a:sym typeface="Calibri"/>
      </a:defRPr>
    </a:lvl7pPr>
    <a:lvl8pPr indent="1600200" defTabSz="457200" latinLnBrk="0">
      <a:defRPr sz="1200">
        <a:latin typeface="+mj-lt"/>
        <a:ea typeface="+mj-ea"/>
        <a:cs typeface="+mj-cs"/>
        <a:sym typeface="Calibri"/>
      </a:defRPr>
    </a:lvl8pPr>
    <a:lvl9pPr indent="1828800" defTabSz="4572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582930" y="1646133"/>
            <a:ext cx="6606541" cy="3501814"/>
          </a:xfrm>
          <a:prstGeom prst="rect">
            <a:avLst/>
          </a:prstGeom>
        </p:spPr>
        <p:txBody>
          <a:bodyPr anchor="b"/>
          <a:lstStyle>
            <a:lvl1pPr algn="ctr">
              <a:defRPr sz="5100"/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971550" y="5282989"/>
            <a:ext cx="5829300" cy="2428452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000"/>
            </a:lvl1pPr>
            <a:lvl2pPr marL="0" indent="388620" algn="ctr">
              <a:buSzTx/>
              <a:buFontTx/>
              <a:buNone/>
              <a:defRPr sz="2000"/>
            </a:lvl2pPr>
            <a:lvl3pPr marL="0" indent="777240" algn="ctr">
              <a:buSzTx/>
              <a:buFontTx/>
              <a:buNone/>
              <a:defRPr sz="2000"/>
            </a:lvl3pPr>
            <a:lvl4pPr marL="0" indent="1165860" algn="ctr">
              <a:buSzTx/>
              <a:buFontTx/>
              <a:buNone/>
              <a:defRPr sz="2000"/>
            </a:lvl4pPr>
            <a:lvl5pPr marL="0" indent="1554480" algn="ctr">
              <a:buSzTx/>
              <a:buFontTx/>
              <a:buNone/>
              <a:defRPr sz="2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530304" y="2507618"/>
            <a:ext cx="6703696" cy="4184015"/>
          </a:xfrm>
          <a:prstGeom prst="rect">
            <a:avLst/>
          </a:prstGeom>
        </p:spPr>
        <p:txBody>
          <a:bodyPr anchor="b"/>
          <a:lstStyle>
            <a:lvl1pPr>
              <a:defRPr sz="5100"/>
            </a:lvl1pPr>
          </a:lstStyle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quarter" idx="1"/>
          </p:nvPr>
        </p:nvSpPr>
        <p:spPr>
          <a:xfrm>
            <a:off x="530304" y="6731214"/>
            <a:ext cx="6703696" cy="2200275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000"/>
            </a:lvl1pPr>
            <a:lvl2pPr marL="0" indent="388620">
              <a:buSzTx/>
              <a:buFontTx/>
              <a:buNone/>
              <a:defRPr sz="2000"/>
            </a:lvl2pPr>
            <a:lvl3pPr marL="0" indent="777240">
              <a:buSzTx/>
              <a:buFontTx/>
              <a:buNone/>
              <a:defRPr sz="2000"/>
            </a:lvl3pPr>
            <a:lvl4pPr marL="0" indent="1165860">
              <a:buSzTx/>
              <a:buFontTx/>
              <a:buNone/>
              <a:defRPr sz="2000"/>
            </a:lvl4pPr>
            <a:lvl5pPr marL="0" indent="1554480">
              <a:buSzTx/>
              <a:buFontTx/>
              <a:buNone/>
              <a:defRPr sz="2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sz="half" idx="1"/>
          </p:nvPr>
        </p:nvSpPr>
        <p:spPr>
          <a:xfrm>
            <a:off x="534352" y="2677584"/>
            <a:ext cx="3303272" cy="6381963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xfrm>
            <a:off x="535364" y="535519"/>
            <a:ext cx="6703696" cy="194416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Body Level One…"/>
          <p:cNvSpPr txBox="1"/>
          <p:nvPr>
            <p:ph type="body" sz="quarter" idx="1"/>
          </p:nvPr>
        </p:nvSpPr>
        <p:spPr>
          <a:xfrm>
            <a:off x="535366" y="2465706"/>
            <a:ext cx="3288089" cy="1208405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000"/>
            </a:lvl1pPr>
            <a:lvl2pPr marL="0" indent="388620">
              <a:buSzTx/>
              <a:buFontTx/>
              <a:buNone/>
              <a:defRPr b="1" sz="2000"/>
            </a:lvl2pPr>
            <a:lvl3pPr marL="0" indent="777240">
              <a:buSzTx/>
              <a:buFontTx/>
              <a:buNone/>
              <a:defRPr b="1" sz="2000"/>
            </a:lvl3pPr>
            <a:lvl4pPr marL="0" indent="1165860">
              <a:buSzTx/>
              <a:buFontTx/>
              <a:buNone/>
              <a:defRPr b="1" sz="2000"/>
            </a:lvl4pPr>
            <a:lvl5pPr marL="0" indent="1554480">
              <a:buSzTx/>
              <a:buFontTx/>
              <a:buNone/>
              <a:defRPr b="1" sz="2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/>
          <p:nvPr>
            <p:ph type="body" sz="quarter" idx="21"/>
          </p:nvPr>
        </p:nvSpPr>
        <p:spPr>
          <a:xfrm>
            <a:off x="3934778" y="2465706"/>
            <a:ext cx="3304283" cy="1208405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b="1" sz="2000"/>
            </a:pPr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/>
          <p:nvPr>
            <p:ph type="title"/>
          </p:nvPr>
        </p:nvSpPr>
        <p:spPr>
          <a:xfrm>
            <a:off x="535364" y="670559"/>
            <a:ext cx="2506803" cy="2346962"/>
          </a:xfrm>
          <a:prstGeom prst="rect">
            <a:avLst/>
          </a:prstGeom>
        </p:spPr>
        <p:txBody>
          <a:bodyPr anchor="b"/>
          <a:lstStyle>
            <a:lvl1pPr>
              <a:defRPr sz="2700"/>
            </a:lvl1pPr>
          </a:lstStyle>
          <a:p>
            <a:pPr/>
            <a:r>
              <a:t>Title Text</a:t>
            </a:r>
          </a:p>
        </p:txBody>
      </p:sp>
      <p:sp>
        <p:nvSpPr>
          <p:cNvPr id="73" name="Body Level One…"/>
          <p:cNvSpPr txBox="1"/>
          <p:nvPr>
            <p:ph type="body" sz="half" idx="1"/>
          </p:nvPr>
        </p:nvSpPr>
        <p:spPr>
          <a:xfrm>
            <a:off x="3304282" y="1448226"/>
            <a:ext cx="3934779" cy="7147984"/>
          </a:xfrm>
          <a:prstGeom prst="rect">
            <a:avLst/>
          </a:prstGeom>
        </p:spPr>
        <p:txBody>
          <a:bodyPr/>
          <a:lstStyle>
            <a:lvl1pPr>
              <a:defRPr sz="2700"/>
            </a:lvl1pPr>
            <a:lvl2pPr marL="616723" indent="-228103">
              <a:defRPr sz="2700"/>
            </a:lvl2pPr>
            <a:lvl3pPr marL="1039558" indent="-262318">
              <a:defRPr sz="2700"/>
            </a:lvl3pPr>
            <a:lvl4pPr marL="1474469" indent="-308610">
              <a:defRPr sz="2700"/>
            </a:lvl4pPr>
            <a:lvl5pPr marL="1863089" indent="-308610">
              <a:defRPr sz="2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/>
          <p:nvPr>
            <p:ph type="body" sz="quarter" idx="21"/>
          </p:nvPr>
        </p:nvSpPr>
        <p:spPr>
          <a:xfrm>
            <a:off x="535364" y="3017520"/>
            <a:ext cx="2506803" cy="5590330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300"/>
            </a:pPr>
          </a:p>
        </p:txBody>
      </p:sp>
      <p:sp>
        <p:nvSpPr>
          <p:cNvPr id="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/>
          <p:nvPr>
            <p:ph type="title"/>
          </p:nvPr>
        </p:nvSpPr>
        <p:spPr>
          <a:xfrm>
            <a:off x="535364" y="670559"/>
            <a:ext cx="2506803" cy="2346962"/>
          </a:xfrm>
          <a:prstGeom prst="rect">
            <a:avLst/>
          </a:prstGeom>
        </p:spPr>
        <p:txBody>
          <a:bodyPr anchor="b"/>
          <a:lstStyle>
            <a:lvl1pPr>
              <a:defRPr sz="2700"/>
            </a:lvl1pPr>
          </a:lstStyle>
          <a:p>
            <a:pPr/>
            <a:r>
              <a:t>Title Text</a:t>
            </a:r>
          </a:p>
        </p:txBody>
      </p:sp>
      <p:sp>
        <p:nvSpPr>
          <p:cNvPr id="83" name="Picture Placeholder 2"/>
          <p:cNvSpPr/>
          <p:nvPr>
            <p:ph type="pic" sz="half" idx="21"/>
          </p:nvPr>
        </p:nvSpPr>
        <p:spPr>
          <a:xfrm>
            <a:off x="3304282" y="1448226"/>
            <a:ext cx="3934779" cy="7147984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4" name="Body Level One…"/>
          <p:cNvSpPr txBox="1"/>
          <p:nvPr>
            <p:ph type="body" sz="quarter" idx="1"/>
          </p:nvPr>
        </p:nvSpPr>
        <p:spPr>
          <a:xfrm>
            <a:off x="535364" y="3017520"/>
            <a:ext cx="2506803" cy="5590330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300"/>
            </a:lvl1pPr>
            <a:lvl2pPr marL="0" indent="388620">
              <a:buSzTx/>
              <a:buFontTx/>
              <a:buNone/>
              <a:defRPr sz="1300"/>
            </a:lvl2pPr>
            <a:lvl3pPr marL="0" indent="777240">
              <a:buSzTx/>
              <a:buFontTx/>
              <a:buNone/>
              <a:defRPr sz="1300"/>
            </a:lvl3pPr>
            <a:lvl4pPr marL="0" indent="1165860">
              <a:buSzTx/>
              <a:buFontTx/>
              <a:buNone/>
              <a:defRPr sz="1300"/>
            </a:lvl4pPr>
            <a:lvl5pPr marL="0" indent="1554480">
              <a:buSzTx/>
              <a:buFontTx/>
              <a:buNone/>
              <a:defRPr sz="13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534352" y="535519"/>
            <a:ext cx="6703696" cy="1944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534352" y="2677584"/>
            <a:ext cx="6703696" cy="6381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7005171" y="9476151"/>
            <a:ext cx="232877" cy="228512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0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l" defTabSz="77724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7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l" defTabSz="77724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7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l" defTabSz="77724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7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l" defTabSz="77724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7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l" defTabSz="77724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7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l" defTabSz="77724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7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l" defTabSz="77724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7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l" defTabSz="77724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7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l" defTabSz="77724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7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194310" marR="0" indent="-194310" algn="l" defTabSz="777240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3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612076" marR="0" indent="-223456" algn="l" defTabSz="777240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3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040130" marR="0" indent="-262890" algn="l" defTabSz="777240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3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463802" marR="0" indent="-297942" algn="l" defTabSz="777240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3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1852422" marR="0" indent="-297942" algn="l" defTabSz="777240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3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241042" marR="0" indent="-297942" algn="l" defTabSz="777240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3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2629661" marR="0" indent="-297942" algn="l" defTabSz="777240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3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018282" marR="0" indent="-297942" algn="l" defTabSz="777240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3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3406902" marR="0" indent="-297942" algn="l" defTabSz="777240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3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FSBO Flyer Background.png" descr="FSBO Flyer Backgroun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" y="0"/>
            <a:ext cx="7771792" cy="10058400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Rectangle 3"/>
          <p:cNvSpPr txBox="1"/>
          <p:nvPr/>
        </p:nvSpPr>
        <p:spPr>
          <a:xfrm>
            <a:off x="237535" y="4178390"/>
            <a:ext cx="7297330" cy="316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500">
                <a:latin typeface="Georgia"/>
                <a:ea typeface="Georgia"/>
                <a:cs typeface="Georgia"/>
                <a:sym typeface="Georgia"/>
              </a:defRPr>
            </a:pPr>
            <a:r>
              <a:t>Trying to get an idea how much to ask for your home? There’s an easy and smart way to do it! </a:t>
            </a:r>
          </a:p>
          <a:p>
            <a:pPr>
              <a:defRPr sz="1500">
                <a:latin typeface="Georgia"/>
                <a:ea typeface="Georgia"/>
                <a:cs typeface="Georgia"/>
                <a:sym typeface="Georgia"/>
              </a:defRPr>
            </a:pPr>
          </a:p>
          <a:p>
            <a:pPr>
              <a:defRPr sz="1500">
                <a:latin typeface="Georgia"/>
                <a:ea typeface="Georgia"/>
                <a:cs typeface="Georgia"/>
                <a:sym typeface="Georgia"/>
              </a:defRPr>
            </a:pPr>
            <a:r>
              <a:t>All you need to is </a:t>
            </a:r>
            <a:r>
              <a:rPr b="1" u="sng">
                <a:solidFill>
                  <a:srgbClr val="051689"/>
                </a:solidFill>
              </a:rPr>
              <a:t>pick up your telephone</a:t>
            </a:r>
            <a:r>
              <a:rPr b="1"/>
              <a:t> </a:t>
            </a:r>
            <a:r>
              <a:t>and give me a call.  I’d be more than happy to prepare a comprehensive price analysis for you.</a:t>
            </a:r>
          </a:p>
          <a:p>
            <a:pPr>
              <a:defRPr sz="1500">
                <a:latin typeface="Georgia"/>
                <a:ea typeface="Georgia"/>
                <a:cs typeface="Georgia"/>
                <a:sym typeface="Georgia"/>
              </a:defRPr>
            </a:pPr>
          </a:p>
          <a:p>
            <a:pPr>
              <a:defRPr b="1">
                <a:solidFill>
                  <a:srgbClr val="051689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For free.</a:t>
            </a:r>
          </a:p>
          <a:p>
            <a:pPr>
              <a:defRPr i="1" sz="1500">
                <a:latin typeface="Georgia"/>
                <a:ea typeface="Georgia"/>
                <a:cs typeface="Georgia"/>
                <a:sym typeface="Georgia"/>
              </a:defRPr>
            </a:pPr>
            <a:r>
              <a:t>Why would I go to all the trouble of doing that for free?</a:t>
            </a:r>
          </a:p>
          <a:p>
            <a:pPr>
              <a:defRPr sz="1500">
                <a:latin typeface="Georgia"/>
                <a:ea typeface="Georgia"/>
                <a:cs typeface="Georgia"/>
                <a:sym typeface="Georgia"/>
              </a:defRPr>
            </a:pPr>
          </a:p>
          <a:p>
            <a:pPr>
              <a:defRPr b="1" sz="1500">
                <a:latin typeface="Georgia"/>
                <a:ea typeface="Georgia"/>
                <a:cs typeface="Georgia"/>
                <a:sym typeface="Georgia"/>
              </a:defRPr>
            </a:pPr>
            <a:r>
              <a:t>Simple.  </a:t>
            </a:r>
            <a:r>
              <a:rPr b="0"/>
              <a:t>If you ever decide to list your house with a broker, maybe you’d remember me and think I was one of the good guys and you’d consider using me.  That’s why.</a:t>
            </a:r>
          </a:p>
          <a:p>
            <a:pPr>
              <a:defRPr b="1" sz="1500">
                <a:latin typeface="Georgia"/>
                <a:ea typeface="Georgia"/>
                <a:cs typeface="Georgia"/>
                <a:sym typeface="Georgia"/>
              </a:defRPr>
            </a:pPr>
            <a:r>
              <a:t> </a:t>
            </a:r>
          </a:p>
          <a:p>
            <a:pPr>
              <a:defRPr b="1" sz="1500">
                <a:solidFill>
                  <a:srgbClr val="051689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Just pick up your phone and call.</a:t>
            </a:r>
          </a:p>
          <a:p>
            <a:pPr>
              <a:defRPr b="1" sz="1500">
                <a:solidFill>
                  <a:srgbClr val="051689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No hassles.  No sales pitch.  No kidding.</a:t>
            </a:r>
          </a:p>
        </p:txBody>
      </p:sp>
      <p:pic>
        <p:nvPicPr>
          <p:cNvPr id="96" name="Picture 16" descr="Picture 1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07281" y="8572904"/>
            <a:ext cx="732234" cy="294107"/>
          </a:xfrm>
          <a:prstGeom prst="rect">
            <a:avLst/>
          </a:prstGeom>
          <a:ln w="12700">
            <a:miter lim="400000"/>
          </a:ln>
        </p:spPr>
      </p:pic>
      <p:sp>
        <p:nvSpPr>
          <p:cNvPr id="97" name="Excuse me, please… For Sale By Owner?"/>
          <p:cNvSpPr txBox="1"/>
          <p:nvPr/>
        </p:nvSpPr>
        <p:spPr>
          <a:xfrm>
            <a:off x="662602" y="170917"/>
            <a:ext cx="6447196" cy="777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2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Excuse me, please… For Sale By Owner?</a:t>
            </a:r>
          </a:p>
        </p:txBody>
      </p:sp>
      <p:sp>
        <p:nvSpPr>
          <p:cNvPr id="98" name="FREE COMPREHENSIVE PRICE ANALYSIS FOR YOUR HOME!…"/>
          <p:cNvSpPr txBox="1"/>
          <p:nvPr/>
        </p:nvSpPr>
        <p:spPr>
          <a:xfrm>
            <a:off x="272254" y="9111388"/>
            <a:ext cx="7227892" cy="85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b="1" sz="17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FREE COMPREHENSIVE PRICE ANALYSIS FOR YOUR HOME! </a:t>
            </a:r>
          </a:p>
          <a:p>
            <a:pPr algn="ctr">
              <a:defRPr b="1" sz="17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</a:p>
          <a:p>
            <a:pPr algn="ctr">
              <a:defRPr b="1" sz="17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CALL OR TEXT XXX-XXX-XXXX TODAY! </a:t>
            </a:r>
          </a:p>
        </p:txBody>
      </p:sp>
      <p:sp>
        <p:nvSpPr>
          <p:cNvPr id="99" name="As a seller’s agent, my fiduciary responsibility is to the home seller.…"/>
          <p:cNvSpPr txBox="1"/>
          <p:nvPr/>
        </p:nvSpPr>
        <p:spPr>
          <a:xfrm>
            <a:off x="237777" y="7967538"/>
            <a:ext cx="5107022" cy="332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1600"/>
            </a:lvl1pPr>
          </a:lstStyle>
          <a:p>
            <a:pPr/>
            <a:r>
              <a:t>Agent Contact Info Here.</a:t>
            </a:r>
          </a:p>
        </p:txBody>
      </p:sp>
      <p:pic>
        <p:nvPicPr>
          <p:cNvPr id="100" name="Power-Agent-FINAL-LOGO.png" descr="Power-Agent-FINAL-LOGO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6559" y="8572904"/>
            <a:ext cx="1158796" cy="4239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3" name="avatar-01.png"/>
          <p:cNvGrpSpPr/>
          <p:nvPr/>
        </p:nvGrpSpPr>
        <p:grpSpPr>
          <a:xfrm>
            <a:off x="5650172" y="6841979"/>
            <a:ext cx="1958264" cy="1996364"/>
            <a:chOff x="0" y="0"/>
            <a:chExt cx="1958262" cy="1996362"/>
          </a:xfrm>
        </p:grpSpPr>
        <p:pic>
          <p:nvPicPr>
            <p:cNvPr id="102" name="avatar-01.png" descr="avatar-01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03200" y="203200"/>
              <a:ext cx="1551863" cy="155186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01" name="avatar-01.png" descr="avatar-01.pn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1958263" cy="1996363"/>
            </a:xfrm>
            <a:prstGeom prst="rect">
              <a:avLst/>
            </a:prstGeom>
            <a:effectLst/>
          </p:spPr>
        </p:pic>
      </p:grpSp>
      <p:sp>
        <p:nvSpPr>
          <p:cNvPr id="104" name="Line"/>
          <p:cNvSpPr/>
          <p:nvPr/>
        </p:nvSpPr>
        <p:spPr>
          <a:xfrm>
            <a:off x="-45655" y="7669509"/>
            <a:ext cx="5419238" cy="1"/>
          </a:xfrm>
          <a:prstGeom prst="line">
            <a:avLst/>
          </a:prstGeom>
          <a:ln w="50800">
            <a:solidFill>
              <a:srgbClr val="051689"/>
            </a:solidFill>
            <a:miter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