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5029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228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38" y="-96"/>
      </p:cViewPr>
      <p:guideLst>
        <p:guide orient="horz" pos="1584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900">
        <a:latin typeface="+mn-lt"/>
        <a:ea typeface="+mn-ea"/>
        <a:cs typeface="+mn-cs"/>
        <a:sym typeface="Helvetica Neue"/>
      </a:defRPr>
    </a:lvl1pPr>
    <a:lvl2pPr indent="228600" defTabSz="457200" latinLnBrk="0">
      <a:defRPr sz="900">
        <a:latin typeface="+mn-lt"/>
        <a:ea typeface="+mn-ea"/>
        <a:cs typeface="+mn-cs"/>
        <a:sym typeface="Helvetica Neue"/>
      </a:defRPr>
    </a:lvl2pPr>
    <a:lvl3pPr indent="457200" defTabSz="457200" latinLnBrk="0">
      <a:defRPr sz="900">
        <a:latin typeface="+mn-lt"/>
        <a:ea typeface="+mn-ea"/>
        <a:cs typeface="+mn-cs"/>
        <a:sym typeface="Helvetica Neue"/>
      </a:defRPr>
    </a:lvl3pPr>
    <a:lvl4pPr indent="685800" defTabSz="457200" latinLnBrk="0">
      <a:defRPr sz="900">
        <a:latin typeface="+mn-lt"/>
        <a:ea typeface="+mn-ea"/>
        <a:cs typeface="+mn-cs"/>
        <a:sym typeface="Helvetica Neue"/>
      </a:defRPr>
    </a:lvl4pPr>
    <a:lvl5pPr indent="914400" defTabSz="457200" latinLnBrk="0">
      <a:defRPr sz="900">
        <a:latin typeface="+mn-lt"/>
        <a:ea typeface="+mn-ea"/>
        <a:cs typeface="+mn-cs"/>
        <a:sym typeface="Helvetica Neue"/>
      </a:defRPr>
    </a:lvl5pPr>
    <a:lvl6pPr indent="1143000" defTabSz="457200" latinLnBrk="0">
      <a:defRPr sz="900">
        <a:latin typeface="+mn-lt"/>
        <a:ea typeface="+mn-ea"/>
        <a:cs typeface="+mn-cs"/>
        <a:sym typeface="Helvetica Neue"/>
      </a:defRPr>
    </a:lvl6pPr>
    <a:lvl7pPr indent="1371600" defTabSz="457200" latinLnBrk="0">
      <a:defRPr sz="900">
        <a:latin typeface="+mn-lt"/>
        <a:ea typeface="+mn-ea"/>
        <a:cs typeface="+mn-cs"/>
        <a:sym typeface="Helvetica Neue"/>
      </a:defRPr>
    </a:lvl7pPr>
    <a:lvl8pPr indent="1600200" defTabSz="457200" latinLnBrk="0">
      <a:defRPr sz="900">
        <a:latin typeface="+mn-lt"/>
        <a:ea typeface="+mn-ea"/>
        <a:cs typeface="+mn-cs"/>
        <a:sym typeface="Helvetica Neue"/>
      </a:defRPr>
    </a:lvl8pPr>
    <a:lvl9pPr indent="1828800" defTabSz="457200" latinLnBrk="0">
      <a:defRPr sz="9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525355" y="564620"/>
            <a:ext cx="3108961" cy="122354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859" tIns="22859" rIns="22859" bIns="2285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112220" y="1788160"/>
            <a:ext cx="1522096" cy="324104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2859" tIns="22859" rIns="22859" bIns="2285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434806" y="4731940"/>
            <a:ext cx="127001" cy="127001"/>
          </a:xfrm>
          <a:prstGeom prst="rect">
            <a:avLst/>
          </a:prstGeom>
          <a:ln w="3175">
            <a:miter lim="400000"/>
          </a:ln>
        </p:spPr>
        <p:txBody>
          <a:bodyPr wrap="none" lIns="22859" tIns="22859" rIns="22859" bIns="22859" anchor="ctr">
            <a:spAutoFit/>
          </a:bodyPr>
          <a:lstStyle>
            <a:lvl1pPr algn="r" defTabSz="388143">
              <a:defRPr sz="5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3881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3881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3881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3881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3881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3881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3881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3881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38814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92627" marR="0" indent="-92627" algn="l" defTabSz="388143" rtl="0" latinLnBrk="0">
        <a:lnSpc>
          <a:spcPct val="9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1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495458" marR="0" indent="-106521" algn="l" defTabSz="388143" rtl="0" latinLnBrk="0">
        <a:lnSpc>
          <a:spcPct val="9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1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903193" marR="0" indent="-125318" algn="l" defTabSz="388143" rtl="0" latinLnBrk="0">
        <a:lnSpc>
          <a:spcPct val="9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1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307253" marR="0" indent="-142028" algn="l" defTabSz="388143" rtl="0" latinLnBrk="0">
        <a:lnSpc>
          <a:spcPct val="9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1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672519" marR="0" indent="-118356" algn="l" defTabSz="388143" rtl="0" latinLnBrk="0">
        <a:lnSpc>
          <a:spcPct val="9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•"/>
        <a:tabLst/>
        <a:defRPr sz="1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011362" algn="l" defTabSz="388143" rtl="0" latinLnBrk="0">
        <a:lnSpc>
          <a:spcPct val="90000"/>
        </a:lnSpc>
        <a:spcBef>
          <a:spcPts val="400"/>
        </a:spcBef>
        <a:spcAft>
          <a:spcPts val="0"/>
        </a:spcAft>
        <a:buClrTx/>
        <a:buSzTx/>
        <a:buFont typeface="Arial"/>
        <a:buNone/>
        <a:tabLst/>
        <a:defRPr sz="1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468562" algn="l" defTabSz="388143" rtl="0" latinLnBrk="0">
        <a:lnSpc>
          <a:spcPct val="90000"/>
        </a:lnSpc>
        <a:spcBef>
          <a:spcPts val="400"/>
        </a:spcBef>
        <a:spcAft>
          <a:spcPts val="0"/>
        </a:spcAft>
        <a:buClrTx/>
        <a:buSzTx/>
        <a:buFont typeface="Arial"/>
        <a:buNone/>
        <a:tabLst/>
        <a:defRPr sz="1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2925762" algn="l" defTabSz="388143" rtl="0" latinLnBrk="0">
        <a:lnSpc>
          <a:spcPct val="90000"/>
        </a:lnSpc>
        <a:spcBef>
          <a:spcPts val="400"/>
        </a:spcBef>
        <a:spcAft>
          <a:spcPts val="0"/>
        </a:spcAft>
        <a:buClrTx/>
        <a:buSzTx/>
        <a:buFont typeface="Arial"/>
        <a:buNone/>
        <a:tabLst/>
        <a:defRPr sz="1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382963" algn="l" defTabSz="388143" rtl="0" latinLnBrk="0">
        <a:lnSpc>
          <a:spcPct val="90000"/>
        </a:lnSpc>
        <a:spcBef>
          <a:spcPts val="400"/>
        </a:spcBef>
        <a:spcAft>
          <a:spcPts val="0"/>
        </a:spcAft>
        <a:buClrTx/>
        <a:buSzTx/>
        <a:buFont typeface="Arial"/>
        <a:buNone/>
        <a:tabLst/>
        <a:defRPr sz="11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3881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3881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3881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3881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3881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3881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3881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3881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3881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Depositphotos_12198605_xl-2015.jpg" descr="Depositphotos_12198605_xl-2015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052231" y="2684399"/>
            <a:ext cx="2754640" cy="17952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Depositphotos_60964947_xl-2015.jpg" descr="Depositphotos_60964947_xl-2015.jp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587832" y="2681942"/>
            <a:ext cx="2400196" cy="1800148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Depositphotos_10699450_xl-2015.jpg" descr="Depositphotos_10699450_xl-2015.jpg"/>
          <p:cNvPicPr>
            <a:picLocks noChangeAspect="1"/>
          </p:cNvPicPr>
          <p:nvPr/>
        </p:nvPicPr>
        <p:blipFill>
          <a:blip r:embed="rId4" cstate="print">
            <a:extLst/>
          </a:blip>
          <a:srcRect l="6304"/>
          <a:stretch>
            <a:fillRect/>
          </a:stretch>
        </p:blipFill>
        <p:spPr>
          <a:xfrm>
            <a:off x="808" y="2684399"/>
            <a:ext cx="2522821" cy="1795234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Depositphotos_67746161_xl-2015.jpg" descr="Depositphotos_67746161_xl-2015.jpg"/>
          <p:cNvPicPr>
            <a:picLocks noChangeAspect="1"/>
          </p:cNvPicPr>
          <p:nvPr/>
        </p:nvPicPr>
        <p:blipFill>
          <a:blip r:embed="rId5" cstate="print">
            <a:extLst/>
          </a:blip>
          <a:srcRect t="20850" b="29357"/>
          <a:stretch>
            <a:fillRect/>
          </a:stretch>
        </p:blipFill>
        <p:spPr>
          <a:xfrm>
            <a:off x="0" y="-50076"/>
            <a:ext cx="7772400" cy="2580323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Rectangle"/>
          <p:cNvSpPr/>
          <p:nvPr/>
        </p:nvSpPr>
        <p:spPr>
          <a:xfrm>
            <a:off x="-12700" y="4453342"/>
            <a:ext cx="7797800" cy="586739"/>
          </a:xfrm>
          <a:prstGeom prst="rect">
            <a:avLst/>
          </a:prstGeom>
          <a:solidFill>
            <a:srgbClr val="32222D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457200">
              <a:defRPr sz="1800"/>
            </a:pPr>
            <a:endParaRPr/>
          </a:p>
        </p:txBody>
      </p:sp>
      <p:sp>
        <p:nvSpPr>
          <p:cNvPr id="25" name="Listing Address Here"/>
          <p:cNvSpPr txBox="1"/>
          <p:nvPr/>
        </p:nvSpPr>
        <p:spPr>
          <a:xfrm>
            <a:off x="259006" y="4595526"/>
            <a:ext cx="1744796" cy="3073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400">
                <a:solidFill>
                  <a:srgbClr val="FFFFFF"/>
                </a:solidFill>
              </a:defRPr>
            </a:lvl1pPr>
          </a:lstStyle>
          <a:p>
            <a:r>
              <a:t>Listing Address Here</a:t>
            </a:r>
          </a:p>
        </p:txBody>
      </p:sp>
      <p:sp>
        <p:nvSpPr>
          <p:cNvPr id="26" name="Company Here"/>
          <p:cNvSpPr txBox="1"/>
          <p:nvPr/>
        </p:nvSpPr>
        <p:spPr>
          <a:xfrm>
            <a:off x="144706" y="141692"/>
            <a:ext cx="1299862" cy="3073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400">
                <a:solidFill>
                  <a:srgbClr val="FFFFFF"/>
                </a:solidFill>
              </a:defRPr>
            </a:lvl1pPr>
          </a:lstStyle>
          <a:p>
            <a:r>
              <a:t>Company Here</a:t>
            </a:r>
          </a:p>
        </p:txBody>
      </p:sp>
      <p:sp>
        <p:nvSpPr>
          <p:cNvPr id="27" name="JUST LISTED"/>
          <p:cNvSpPr txBox="1"/>
          <p:nvPr/>
        </p:nvSpPr>
        <p:spPr>
          <a:xfrm>
            <a:off x="4869106" y="4457700"/>
            <a:ext cx="2881272" cy="9359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776287">
              <a:lnSpc>
                <a:spcPct val="90000"/>
              </a:lnSpc>
              <a:defRPr sz="30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JUST LISTED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"/>
          <p:cNvSpPr/>
          <p:nvPr/>
        </p:nvSpPr>
        <p:spPr>
          <a:xfrm>
            <a:off x="-10129" y="-11191"/>
            <a:ext cx="3935000" cy="5051582"/>
          </a:xfrm>
          <a:prstGeom prst="rect">
            <a:avLst/>
          </a:prstGeom>
          <a:solidFill>
            <a:srgbClr val="F7CE7C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457200">
              <a:defRPr sz="1800"/>
            </a:pPr>
            <a:endParaRPr/>
          </a:p>
        </p:txBody>
      </p:sp>
      <p:sp>
        <p:nvSpPr>
          <p:cNvPr id="30" name="For a private or virtual viewing, call  AGENT NAME at PHONE NUMBER."/>
          <p:cNvSpPr txBox="1"/>
          <p:nvPr/>
        </p:nvSpPr>
        <p:spPr>
          <a:xfrm>
            <a:off x="182806" y="2039501"/>
            <a:ext cx="3689054" cy="5232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lnSpc>
                <a:spcPts val="3400"/>
              </a:lnSpc>
              <a:spcBef>
                <a:spcPts val="1200"/>
              </a:spcBef>
              <a:defRPr sz="1400" b="1">
                <a:latin typeface="Georgia"/>
                <a:ea typeface="Georgia"/>
                <a:cs typeface="Georgia"/>
                <a:sym typeface="Georgia"/>
              </a:defRPr>
            </a:pPr>
            <a:r>
              <a:t>For a private or virtual viewing, call </a:t>
            </a:r>
            <a:br/>
            <a:r>
              <a:t>AGENT NAME at PHONE NUMBER.</a:t>
            </a:r>
          </a:p>
        </p:txBody>
      </p:sp>
      <p:sp>
        <p:nvSpPr>
          <p:cNvPr id="31" name="$ Asking Price…"/>
          <p:cNvSpPr txBox="1"/>
          <p:nvPr/>
        </p:nvSpPr>
        <p:spPr>
          <a:xfrm>
            <a:off x="189156" y="241300"/>
            <a:ext cx="2754711" cy="171703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>
                <a:latin typeface="Georgia"/>
                <a:ea typeface="Georgia"/>
                <a:cs typeface="Georgia"/>
                <a:sym typeface="Georgia"/>
              </a:defRPr>
            </a:pPr>
            <a:r>
              <a:t>$ Asking Price</a:t>
            </a:r>
          </a:p>
          <a:p>
            <a:pPr defTabSz="457200">
              <a:defRPr sz="1400">
                <a:latin typeface="Georgia"/>
                <a:ea typeface="Georgia"/>
                <a:cs typeface="Georgia"/>
                <a:sym typeface="Georgia"/>
              </a:defRPr>
            </a:pPr>
            <a:endParaRPr/>
          </a:p>
          <a:p>
            <a:pPr defTabSz="457200">
              <a:defRPr sz="1400">
                <a:latin typeface="Georgia"/>
                <a:ea typeface="Georgia"/>
                <a:cs typeface="Georgia"/>
                <a:sym typeface="Georgia"/>
              </a:defRPr>
            </a:pPr>
            <a:r>
              <a:t>X Bedrooms, X Bathrooms</a:t>
            </a:r>
          </a:p>
          <a:p>
            <a:pPr defTabSz="457200">
              <a:defRPr sz="1400">
                <a:latin typeface="Georgia"/>
                <a:ea typeface="Georgia"/>
                <a:cs typeface="Georgia"/>
                <a:sym typeface="Georgia"/>
              </a:defRPr>
            </a:pPr>
            <a:endParaRPr/>
          </a:p>
          <a:p>
            <a:pPr marL="140368" indent="-140368" defTabSz="457200">
              <a:buSzPct val="100000"/>
              <a:buChar char="•"/>
              <a:defRPr sz="1400">
                <a:latin typeface="Georgia"/>
                <a:ea typeface="Georgia"/>
                <a:cs typeface="Georgia"/>
                <a:sym typeface="Georgia"/>
              </a:defRPr>
            </a:pPr>
            <a:r>
              <a:t>Highlight here </a:t>
            </a:r>
          </a:p>
          <a:p>
            <a:pPr marL="140368" indent="-140368" defTabSz="457200">
              <a:buSzPct val="100000"/>
              <a:buChar char="•"/>
              <a:defRPr sz="1400">
                <a:latin typeface="Georgia"/>
                <a:ea typeface="Georgia"/>
                <a:cs typeface="Georgia"/>
                <a:sym typeface="Georgia"/>
              </a:defRPr>
            </a:pPr>
            <a:r>
              <a:t>Highlight here</a:t>
            </a:r>
          </a:p>
          <a:p>
            <a:pPr marL="140368" indent="-140368" defTabSz="457200">
              <a:buSzPct val="100000"/>
              <a:buChar char="•"/>
              <a:defRPr sz="1400">
                <a:latin typeface="Georgia"/>
                <a:ea typeface="Georgia"/>
                <a:cs typeface="Georgia"/>
                <a:sym typeface="Georgia"/>
              </a:defRPr>
            </a:pPr>
            <a:r>
              <a:t>Highlight here</a:t>
            </a:r>
          </a:p>
          <a:p>
            <a:pPr marL="140368" indent="-140368" defTabSz="457200">
              <a:buSzPct val="100000"/>
              <a:buChar char="•"/>
              <a:defRPr sz="1400">
                <a:latin typeface="Georgia"/>
                <a:ea typeface="Georgia"/>
                <a:cs typeface="Georgia"/>
                <a:sym typeface="Georgia"/>
              </a:defRPr>
            </a:pPr>
            <a:r>
              <a:t>Highlight here</a:t>
            </a:r>
          </a:p>
        </p:txBody>
      </p:sp>
      <p:grpSp>
        <p:nvGrpSpPr>
          <p:cNvPr id="34" name="avatar-01.png"/>
          <p:cNvGrpSpPr/>
          <p:nvPr/>
        </p:nvGrpSpPr>
        <p:grpSpPr>
          <a:xfrm>
            <a:off x="152400" y="3124200"/>
            <a:ext cx="1473931" cy="1512031"/>
            <a:chOff x="0" y="0"/>
            <a:chExt cx="1473930" cy="1512030"/>
          </a:xfrm>
        </p:grpSpPr>
        <p:pic>
          <p:nvPicPr>
            <p:cNvPr id="33" name="avatar-01.png" descr="avatar-01.png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203200" y="203200"/>
              <a:ext cx="1067531" cy="1067531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32" name="avatar-01.png" descr="avatar-01.png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1473931" cy="1512031"/>
            </a:xfrm>
            <a:prstGeom prst="rect">
              <a:avLst/>
            </a:prstGeom>
            <a:effectLst/>
          </p:spPr>
        </p:pic>
      </p:grpSp>
      <p:sp>
        <p:nvSpPr>
          <p:cNvPr id="35" name="Agent Name, Title…"/>
          <p:cNvSpPr txBox="1"/>
          <p:nvPr/>
        </p:nvSpPr>
        <p:spPr>
          <a:xfrm>
            <a:off x="1981200" y="3124200"/>
            <a:ext cx="1526052" cy="17109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2859" tIns="22859" rIns="22859" bIns="22859">
            <a:spAutoFit/>
          </a:bodyPr>
          <a:lstStyle/>
          <a:p>
            <a:pPr defTabSz="457200">
              <a:spcBef>
                <a:spcPts val="1200"/>
              </a:spcBef>
              <a:defRPr sz="1400">
                <a:latin typeface="Georgia"/>
                <a:ea typeface="Georgia"/>
                <a:cs typeface="Georgia"/>
                <a:sym typeface="Georgia"/>
              </a:defRPr>
            </a:pPr>
            <a:r>
              <a:t>Agent Name, Title</a:t>
            </a:r>
          </a:p>
          <a:p>
            <a:pPr defTabSz="457200">
              <a:spcBef>
                <a:spcPts val="1200"/>
              </a:spcBef>
              <a:defRPr sz="1400">
                <a:latin typeface="Georgia"/>
                <a:ea typeface="Georgia"/>
                <a:cs typeface="Georgia"/>
                <a:sym typeface="Georgia"/>
              </a:defRPr>
            </a:pPr>
            <a:r>
              <a:t>Company Name</a:t>
            </a:r>
          </a:p>
          <a:p>
            <a:pPr defTabSz="457200">
              <a:spcBef>
                <a:spcPts val="1200"/>
              </a:spcBef>
              <a:defRPr sz="1400">
                <a:latin typeface="Georgia"/>
                <a:ea typeface="Georgia"/>
                <a:cs typeface="Georgia"/>
                <a:sym typeface="Georgia"/>
              </a:defRPr>
            </a:pPr>
            <a:r>
              <a:t>Phone Number</a:t>
            </a:r>
          </a:p>
          <a:p>
            <a:pPr defTabSz="457200">
              <a:spcBef>
                <a:spcPts val="1200"/>
              </a:spcBef>
              <a:defRPr sz="1400">
                <a:latin typeface="Georgia"/>
                <a:ea typeface="Georgia"/>
                <a:cs typeface="Georgia"/>
                <a:sym typeface="Georgia"/>
              </a:defRPr>
            </a:pPr>
            <a:r>
              <a:t>Website</a:t>
            </a:r>
          </a:p>
          <a:p>
            <a:pPr defTabSz="457200">
              <a:spcBef>
                <a:spcPts val="1200"/>
              </a:spcBef>
              <a:defRPr sz="1400">
                <a:latin typeface="Georgia"/>
                <a:ea typeface="Georgia"/>
                <a:cs typeface="Georgia"/>
                <a:sym typeface="Georgia"/>
              </a:defRPr>
            </a:pPr>
            <a:r>
              <a:t>Email Address</a:t>
            </a:r>
          </a:p>
        </p:txBody>
      </p:sp>
      <p:pic>
        <p:nvPicPr>
          <p:cNvPr id="36" name="Power-Agent-FINAL-LOGO.png" descr="Power-Agent-FINAL-LOGO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28600" y="4750227"/>
            <a:ext cx="762524" cy="278973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Name Here / Company…"/>
          <p:cNvSpPr txBox="1"/>
          <p:nvPr/>
        </p:nvSpPr>
        <p:spPr>
          <a:xfrm>
            <a:off x="4069006" y="152400"/>
            <a:ext cx="2754711" cy="62483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200">
                <a:latin typeface="Georgia"/>
                <a:ea typeface="Georgia"/>
                <a:cs typeface="Georgia"/>
                <a:sym typeface="Georgia"/>
              </a:defRPr>
            </a:pPr>
            <a:r>
              <a:t>Name Here / Company</a:t>
            </a:r>
          </a:p>
          <a:p>
            <a:pPr defTabSz="457200">
              <a:defRPr sz="1200">
                <a:latin typeface="Georgia"/>
                <a:ea typeface="Georgia"/>
                <a:cs typeface="Georgia"/>
                <a:sym typeface="Georgia"/>
              </a:defRPr>
            </a:pPr>
            <a:r>
              <a:t>Return Address</a:t>
            </a:r>
          </a:p>
          <a:p>
            <a:pPr defTabSz="457200">
              <a:defRPr sz="1200">
                <a:latin typeface="Georgia"/>
                <a:ea typeface="Georgia"/>
                <a:cs typeface="Georgia"/>
                <a:sym typeface="Georgia"/>
              </a:defRPr>
            </a:pPr>
            <a:r>
              <a:t>City, State, Zip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22859" tIns="22859" rIns="22859" bIns="22859" numCol="1" spcCol="38100" rtlCol="0" anchor="t">
        <a:spAutoFit/>
      </a:bodyPr>
      <a:lstStyle>
        <a:defPPr marL="0" marR="0" indent="0" algn="l" defTabSz="228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859" tIns="22859" rIns="22859" bIns="22859" numCol="1" spcCol="38100" rtlCol="0" anchor="t">
        <a:spAutoFit/>
      </a:bodyPr>
      <a:lstStyle>
        <a:defPPr marL="0" marR="0" indent="0" algn="l" defTabSz="228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22859" tIns="22859" rIns="22859" bIns="22859" numCol="1" spcCol="38100" rtlCol="0" anchor="t">
        <a:spAutoFit/>
      </a:bodyPr>
      <a:lstStyle>
        <a:defPPr marL="0" marR="0" indent="0" algn="l" defTabSz="228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2859" tIns="22859" rIns="22859" bIns="22859" numCol="1" spcCol="38100" rtlCol="0" anchor="t">
        <a:spAutoFit/>
      </a:bodyPr>
      <a:lstStyle>
        <a:defPPr marL="0" marR="0" indent="0" algn="l" defTabSz="228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PresentationFormat>Custom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Dalino</cp:lastModifiedBy>
  <cp:revision>1</cp:revision>
  <dcterms:modified xsi:type="dcterms:W3CDTF">2021-01-19T19:03:19Z</dcterms:modified>
</cp:coreProperties>
</file>