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0058400" cy="7772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502920" y="104351"/>
            <a:ext cx="9052560" cy="1709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502920" y="1813559"/>
            <a:ext cx="9052560" cy="595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9094752" y="7282142"/>
            <a:ext cx="271498" cy="25820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defTabSz="1004887">
              <a:defRPr sz="1300"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l" defTabSz="10048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10048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10048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10048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10048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l" defTabSz="10048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l" defTabSz="10048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l" defTabSz="10048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l" defTabSz="10048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50825" marR="0" indent="-250825" algn="l" defTabSz="1004887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92650" marR="0" indent="-289413" algn="l" defTabSz="1004887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348509" marR="0" indent="-342034" algn="l" defTabSz="1004887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904164" marR="0" indent="-396039" algn="l" defTabSz="1004887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429404" marR="0" indent="-418041" algn="l" defTabSz="1004887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886604" marR="0" indent="-418041" algn="l" defTabSz="1004887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3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343804" marR="0" indent="-418041" algn="l" defTabSz="1004887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3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801004" marR="0" indent="-418041" algn="l" defTabSz="1004887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3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258204" marR="0" indent="-418041" algn="l" defTabSz="1004887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3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10048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0048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0048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0048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0048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0048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0048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0048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0048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hyperlink" Target="http://www.yourwebsite.com/" TargetMode="External"/><Relationship Id="rId5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hyperlink" Target="http://www.yourwebsite.com/" TargetMode="External"/><Relationship Id="rId4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hyperlink" Target="http://www.yourwebsite.com/" TargetMode="External"/><Relationship Id="rId4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6837"/>
            <a:ext cx="10058400" cy="7578726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CLEAN HOUSE PARTNER"/>
          <p:cNvSpPr txBox="1"/>
          <p:nvPr/>
        </p:nvSpPr>
        <p:spPr>
          <a:xfrm>
            <a:off x="1793557" y="1431925"/>
            <a:ext cx="6450649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1004887">
              <a:defRPr b="1" sz="2800">
                <a:solidFill>
                  <a:srgbClr val="26A9E1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CLEAN HOUSE PARTNER</a:t>
            </a:r>
          </a:p>
        </p:txBody>
      </p:sp>
      <p:sp>
        <p:nvSpPr>
          <p:cNvPr id="22" name="I agree to help keep my room clean and my things picked up. I will be cheerful and helpful so that our house will sell fast. I will earn tickets for doing these things and work towards a special prize. My parents will give me the tickets I earn.…"/>
          <p:cNvSpPr txBox="1"/>
          <p:nvPr/>
        </p:nvSpPr>
        <p:spPr>
          <a:xfrm>
            <a:off x="1288782" y="2047875"/>
            <a:ext cx="7460198" cy="178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1004887">
              <a:defRPr sz="1600">
                <a:solidFill>
                  <a:srgbClr val="92D05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I agree to help keep my room clean and my things picked up. I will be cheerful and helpful so that our house will sell fast. I will earn tickets for doing these things and work towards a special prize. My parents will give me the tickets I earn. </a:t>
            </a:r>
          </a:p>
          <a:p>
            <a:pPr algn="ctr" defTabSz="1004887">
              <a:defRPr sz="1600">
                <a:solidFill>
                  <a:srgbClr val="92D05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algn="ctr" defTabSz="1004887">
              <a:defRPr sz="1600">
                <a:solidFill>
                  <a:srgbClr val="7030A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MY NAME:</a:t>
            </a:r>
          </a:p>
          <a:p>
            <a:pPr algn="ctr" defTabSz="1004887">
              <a:defRPr sz="1600">
                <a:solidFill>
                  <a:srgbClr val="7030A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algn="ctr" defTabSz="1004887">
              <a:defRPr sz="1600">
                <a:solidFill>
                  <a:srgbClr val="7030A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 ________________________________</a:t>
            </a:r>
          </a:p>
        </p:txBody>
      </p:sp>
      <p:pic>
        <p:nvPicPr>
          <p:cNvPr id="23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rcRect l="30401" t="14636" r="30099" b="14375"/>
          <a:stretch>
            <a:fillRect/>
          </a:stretch>
        </p:blipFill>
        <p:spPr>
          <a:xfrm>
            <a:off x="1173162" y="3886199"/>
            <a:ext cx="1747838" cy="2428877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When 10 tickets are earned, I can trade them in for a special prize!"/>
          <p:cNvSpPr txBox="1"/>
          <p:nvPr/>
        </p:nvSpPr>
        <p:spPr>
          <a:xfrm>
            <a:off x="2850832" y="4892675"/>
            <a:ext cx="5983924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1004887">
              <a:defRPr b="1" sz="1400">
                <a:solidFill>
                  <a:srgbClr val="26A9E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When 10 tickets are earned, I can trade them in for a special prize! </a:t>
            </a:r>
          </a:p>
        </p:txBody>
      </p:sp>
      <p:sp>
        <p:nvSpPr>
          <p:cNvPr id="25" name="Thank you from Your Name, Your Company!…"/>
          <p:cNvSpPr txBox="1"/>
          <p:nvPr/>
        </p:nvSpPr>
        <p:spPr>
          <a:xfrm>
            <a:off x="2846069" y="5526087"/>
            <a:ext cx="5739449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1004887">
              <a:defRPr sz="1900">
                <a:latin typeface="+mn-lt"/>
                <a:ea typeface="+mn-ea"/>
                <a:cs typeface="+mn-cs"/>
                <a:sym typeface="Helvetica"/>
              </a:defRPr>
            </a:pPr>
            <a:r>
              <a:t>Thank you from Your Name, Your Company!</a:t>
            </a:r>
          </a:p>
          <a:p>
            <a:pPr algn="ctr" defTabSz="1004887">
              <a:defRPr sz="1900">
                <a:latin typeface="+mn-lt"/>
                <a:ea typeface="+mn-ea"/>
                <a:cs typeface="+mn-cs"/>
                <a:sym typeface="Helvetica"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www.YourWebsite.com</a:t>
            </a:r>
            <a:r>
              <a:t> </a:t>
            </a:r>
          </a:p>
        </p:txBody>
      </p:sp>
      <p:pic>
        <p:nvPicPr>
          <p:cNvPr id="26" name="Power-Agent-FINAL-LOGO.png" descr="Power-Agent-FINAL-LOGO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53114" y="6139710"/>
            <a:ext cx="1338486" cy="4896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6837"/>
            <a:ext cx="10058400" cy="7578726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These are the things I can do to earn my Clean House Partner tickets:…"/>
          <p:cNvSpPr txBox="1"/>
          <p:nvPr/>
        </p:nvSpPr>
        <p:spPr>
          <a:xfrm>
            <a:off x="1366519" y="1544637"/>
            <a:ext cx="7519037" cy="352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1004887">
              <a:defRPr sz="1600">
                <a:latin typeface="+mn-lt"/>
                <a:ea typeface="+mn-ea"/>
                <a:cs typeface="+mn-cs"/>
                <a:sym typeface="Helvetica"/>
              </a:defRPr>
            </a:pPr>
            <a:r>
              <a:t>These are the things I can do to earn my Clean House Partner tickets:</a:t>
            </a:r>
          </a:p>
          <a:p>
            <a:pPr defTabSz="1004887">
              <a:defRPr sz="1600">
                <a:latin typeface="+mn-lt"/>
                <a:ea typeface="+mn-ea"/>
                <a:cs typeface="+mn-cs"/>
                <a:sym typeface="Helvetica"/>
              </a:defRPr>
            </a:pPr>
          </a:p>
          <a:p>
            <a:pPr defTabSz="1004887">
              <a:buSzPct val="100000"/>
              <a:buChar char="❑"/>
              <a:defRPr sz="1600">
                <a:latin typeface="+mn-lt"/>
                <a:ea typeface="+mn-ea"/>
                <a:cs typeface="+mn-cs"/>
                <a:sym typeface="Helvetica"/>
              </a:defRPr>
            </a:pPr>
            <a:r>
              <a:t> Pick up my toys, clothes, books, etc. </a:t>
            </a:r>
          </a:p>
          <a:p>
            <a:pPr defTabSz="1004887">
              <a:buSzPct val="100000"/>
              <a:buChar char="❑"/>
              <a:defRPr sz="1600">
                <a:latin typeface="+mn-lt"/>
                <a:ea typeface="+mn-ea"/>
                <a:cs typeface="+mn-cs"/>
                <a:sym typeface="Helvetica"/>
              </a:defRPr>
            </a:pPr>
            <a:r>
              <a:t> Make my bed in the morning</a:t>
            </a:r>
          </a:p>
          <a:p>
            <a:pPr defTabSz="1004887">
              <a:buSzPct val="100000"/>
              <a:buChar char="❑"/>
              <a:defRPr sz="1600">
                <a:latin typeface="+mn-lt"/>
                <a:ea typeface="+mn-ea"/>
                <a:cs typeface="+mn-cs"/>
                <a:sym typeface="Helvetica"/>
              </a:defRPr>
            </a:pPr>
            <a:r>
              <a:t> Turn on lights when people are coming to see our house</a:t>
            </a:r>
          </a:p>
          <a:p>
            <a:pPr defTabSz="1004887">
              <a:buSzPct val="100000"/>
              <a:buChar char="❑"/>
              <a:defRPr sz="1600">
                <a:latin typeface="+mn-lt"/>
                <a:ea typeface="+mn-ea"/>
                <a:cs typeface="+mn-cs"/>
                <a:sym typeface="Helvetica"/>
              </a:defRPr>
            </a:pPr>
            <a:r>
              <a:t> Help wipe down surfaces or dust</a:t>
            </a:r>
          </a:p>
          <a:p>
            <a:pPr defTabSz="1004887">
              <a:buSzPct val="100000"/>
              <a:buChar char="❑"/>
              <a:defRPr sz="1600">
                <a:latin typeface="+mn-lt"/>
                <a:ea typeface="+mn-ea"/>
                <a:cs typeface="+mn-cs"/>
                <a:sym typeface="Helvetica"/>
              </a:defRPr>
            </a:pPr>
            <a:r>
              <a:t> Help mom and dad keep the house tidy</a:t>
            </a:r>
          </a:p>
          <a:p>
            <a:pPr defTabSz="1004887">
              <a:defRPr sz="1600">
                <a:latin typeface="+mn-lt"/>
                <a:ea typeface="+mn-ea"/>
                <a:cs typeface="+mn-cs"/>
                <a:sym typeface="Helvetica"/>
              </a:defRPr>
            </a:pPr>
          </a:p>
          <a:p>
            <a:pPr defTabSz="1004887">
              <a:defRPr sz="1600">
                <a:latin typeface="+mn-lt"/>
                <a:ea typeface="+mn-ea"/>
                <a:cs typeface="+mn-cs"/>
                <a:sym typeface="Helvetica"/>
              </a:defRPr>
            </a:pPr>
            <a:r>
              <a:t>My signature: </a:t>
            </a:r>
          </a:p>
          <a:p>
            <a:pPr defTabSz="1004887">
              <a:defRPr sz="1600">
                <a:latin typeface="+mn-lt"/>
                <a:ea typeface="+mn-ea"/>
                <a:cs typeface="+mn-cs"/>
                <a:sym typeface="Helvetica"/>
              </a:defRPr>
            </a:pPr>
          </a:p>
          <a:p>
            <a:pPr defTabSz="1004887">
              <a:defRPr sz="1600">
                <a:latin typeface="+mn-lt"/>
                <a:ea typeface="+mn-ea"/>
                <a:cs typeface="+mn-cs"/>
                <a:sym typeface="Helvetica"/>
              </a:defRPr>
            </a:pPr>
            <a:r>
              <a:t>My parent’s signature: </a:t>
            </a:r>
          </a:p>
          <a:p>
            <a:pPr defTabSz="1004887">
              <a:defRPr sz="1600">
                <a:latin typeface="+mn-lt"/>
                <a:ea typeface="+mn-ea"/>
                <a:cs typeface="+mn-cs"/>
                <a:sym typeface="Helvetica"/>
              </a:defRPr>
            </a:pPr>
          </a:p>
          <a:p>
            <a:pPr defTabSz="1004887">
              <a:defRPr sz="1600">
                <a:latin typeface="+mn-lt"/>
                <a:ea typeface="+mn-ea"/>
                <a:cs typeface="+mn-cs"/>
                <a:sym typeface="Helvetica"/>
              </a:defRPr>
            </a:pPr>
            <a:r>
              <a:t>Our agent’s signature: </a:t>
            </a:r>
          </a:p>
        </p:txBody>
      </p:sp>
      <p:sp>
        <p:nvSpPr>
          <p:cNvPr id="30" name="Line"/>
          <p:cNvSpPr/>
          <p:nvPr/>
        </p:nvSpPr>
        <p:spPr>
          <a:xfrm>
            <a:off x="4124325" y="3622675"/>
            <a:ext cx="4684713" cy="0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1" name="Line"/>
          <p:cNvSpPr/>
          <p:nvPr/>
        </p:nvSpPr>
        <p:spPr>
          <a:xfrm>
            <a:off x="4124325" y="4191000"/>
            <a:ext cx="4684713" cy="0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2" name="Line"/>
          <p:cNvSpPr/>
          <p:nvPr/>
        </p:nvSpPr>
        <p:spPr>
          <a:xfrm>
            <a:off x="4124325" y="4719637"/>
            <a:ext cx="4684713" cy="1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3" name="Tickets are redeemable for:…"/>
          <p:cNvSpPr txBox="1"/>
          <p:nvPr/>
        </p:nvSpPr>
        <p:spPr>
          <a:xfrm>
            <a:off x="1849119" y="5114925"/>
            <a:ext cx="6553837" cy="624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1004887">
              <a:defRPr sz="1200">
                <a:latin typeface="+mn-lt"/>
                <a:ea typeface="+mn-ea"/>
                <a:cs typeface="+mn-cs"/>
                <a:sym typeface="Helvetica"/>
              </a:defRPr>
            </a:pPr>
            <a:r>
              <a:t>Tickets are redeemable for:</a:t>
            </a:r>
          </a:p>
          <a:p>
            <a:pPr defTabSz="1004887">
              <a:defRPr sz="1200">
                <a:latin typeface="+mn-lt"/>
                <a:ea typeface="+mn-ea"/>
                <a:cs typeface="+mn-cs"/>
                <a:sym typeface="Helvetica"/>
              </a:defRPr>
            </a:pPr>
            <a:r>
              <a:t>*Treat	*Happy Meal	*Coloring Book 	*Movie	*Game Time</a:t>
            </a:r>
          </a:p>
          <a:p>
            <a:pPr defTabSz="1004887">
              <a:defRPr sz="1200">
                <a:latin typeface="+mn-lt"/>
                <a:ea typeface="+mn-ea"/>
                <a:cs typeface="+mn-cs"/>
                <a:sym typeface="Helvetica"/>
              </a:defRPr>
            </a:pPr>
            <a:r>
              <a:t>*TV Time	* Ice Cream 	*Small Toy		*Book	*Playground or Park</a:t>
            </a:r>
          </a:p>
        </p:txBody>
      </p:sp>
      <p:sp>
        <p:nvSpPr>
          <p:cNvPr id="34" name="Thank you from Your Name, Your Company!…"/>
          <p:cNvSpPr txBox="1"/>
          <p:nvPr/>
        </p:nvSpPr>
        <p:spPr>
          <a:xfrm>
            <a:off x="2657157" y="6037262"/>
            <a:ext cx="4937761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1004887">
              <a:defRPr sz="1200">
                <a:latin typeface="+mn-lt"/>
                <a:ea typeface="+mn-ea"/>
                <a:cs typeface="+mn-cs"/>
                <a:sym typeface="Helvetica"/>
              </a:defRPr>
            </a:pPr>
            <a:r>
              <a:t>Thank you from Your Name, Your Company!</a:t>
            </a:r>
          </a:p>
          <a:p>
            <a:pPr algn="ctr" defTabSz="1004887">
              <a:defRPr sz="1200">
                <a:latin typeface="+mn-lt"/>
                <a:ea typeface="+mn-ea"/>
                <a:cs typeface="+mn-cs"/>
                <a:sym typeface="Helvetica"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www.YourWebsite.com</a:t>
            </a:r>
            <a:r>
              <a:t> </a:t>
            </a:r>
          </a:p>
        </p:txBody>
      </p:sp>
      <p:pic>
        <p:nvPicPr>
          <p:cNvPr id="35" name="Power-Agent-FINAL-LOGO.png" descr="Power-Agent-FINAL-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53114" y="6139710"/>
            <a:ext cx="1338486" cy="4896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"/>
          <p:cNvSpPr/>
          <p:nvPr/>
        </p:nvSpPr>
        <p:spPr>
          <a:xfrm>
            <a:off x="1493837" y="854075"/>
            <a:ext cx="2865439" cy="1716088"/>
          </a:xfrm>
          <a:prstGeom prst="rect">
            <a:avLst/>
          </a:prstGeom>
          <a:ln w="28575">
            <a:solidFill>
              <a:srgbClr val="2F528F"/>
            </a:solidFill>
            <a:prstDash val="lgDashDot"/>
          </a:ln>
        </p:spPr>
        <p:txBody>
          <a:bodyPr lIns="45719" rIns="45719" anchor="ctr"/>
          <a:lstStyle/>
          <a:p>
            <a:pPr algn="ctr" defTabSz="1004887">
              <a:defRPr sz="1900">
                <a:solidFill>
                  <a:srgbClr val="FFFFFF"/>
                </a:solidFill>
              </a:defRPr>
            </a:pPr>
          </a:p>
        </p:txBody>
      </p:sp>
      <p:sp>
        <p:nvSpPr>
          <p:cNvPr id="38" name="Rectangle"/>
          <p:cNvSpPr/>
          <p:nvPr/>
        </p:nvSpPr>
        <p:spPr>
          <a:xfrm>
            <a:off x="1473199" y="5202237"/>
            <a:ext cx="2865439" cy="1716088"/>
          </a:xfrm>
          <a:prstGeom prst="rect">
            <a:avLst/>
          </a:prstGeom>
          <a:ln w="28575">
            <a:solidFill>
              <a:srgbClr val="2F528F"/>
            </a:solidFill>
            <a:prstDash val="lgDashDot"/>
          </a:ln>
        </p:spPr>
        <p:txBody>
          <a:bodyPr lIns="45719" rIns="45719" anchor="ctr"/>
          <a:lstStyle/>
          <a:p>
            <a:pPr algn="ctr" defTabSz="1004887">
              <a:defRPr sz="1900">
                <a:solidFill>
                  <a:srgbClr val="FFFFFF"/>
                </a:solidFill>
              </a:defRPr>
            </a:pPr>
          </a:p>
        </p:txBody>
      </p:sp>
      <p:sp>
        <p:nvSpPr>
          <p:cNvPr id="39" name="Rectangle"/>
          <p:cNvSpPr/>
          <p:nvPr/>
        </p:nvSpPr>
        <p:spPr>
          <a:xfrm>
            <a:off x="1493837" y="3027362"/>
            <a:ext cx="2865439" cy="1717676"/>
          </a:xfrm>
          <a:prstGeom prst="rect">
            <a:avLst/>
          </a:prstGeom>
          <a:ln w="28575">
            <a:solidFill>
              <a:srgbClr val="2F528F"/>
            </a:solidFill>
            <a:prstDash val="lgDashDot"/>
          </a:ln>
        </p:spPr>
        <p:txBody>
          <a:bodyPr lIns="45719" rIns="45719" anchor="ctr"/>
          <a:lstStyle/>
          <a:p>
            <a:pPr algn="ctr" defTabSz="1004887">
              <a:defRPr sz="1900">
                <a:solidFill>
                  <a:srgbClr val="FFFFFF"/>
                </a:solidFill>
              </a:defRPr>
            </a:pPr>
          </a:p>
        </p:txBody>
      </p:sp>
      <p:sp>
        <p:nvSpPr>
          <p:cNvPr id="40" name="CLEAN HOUSE PARTNER…"/>
          <p:cNvSpPr txBox="1"/>
          <p:nvPr/>
        </p:nvSpPr>
        <p:spPr>
          <a:xfrm>
            <a:off x="1888807" y="1028700"/>
            <a:ext cx="2326324" cy="1310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1004887">
              <a:defRPr b="1" sz="1300">
                <a:latin typeface="+mn-lt"/>
                <a:ea typeface="+mn-ea"/>
                <a:cs typeface="+mn-cs"/>
                <a:sym typeface="Helvetica"/>
              </a:defRPr>
            </a:pPr>
            <a:r>
              <a:t>CLEAN HOUSE PARTNER</a:t>
            </a:r>
          </a:p>
          <a:p>
            <a:pPr algn="ctr" defTabSz="1004887">
              <a:defRPr sz="1300">
                <a:latin typeface="+mn-lt"/>
                <a:ea typeface="+mn-ea"/>
                <a:cs typeface="+mn-cs"/>
                <a:sym typeface="Helvetica"/>
              </a:defRPr>
            </a:pPr>
          </a:p>
          <a:p>
            <a:pPr algn="ctr" defTabSz="1004887">
              <a:defRPr sz="1300">
                <a:latin typeface="+mn-lt"/>
                <a:ea typeface="+mn-ea"/>
                <a:cs typeface="+mn-cs"/>
                <a:sym typeface="Helvetica"/>
              </a:defRPr>
            </a:pPr>
            <a:r>
              <a:t>This ticket has been earned for doing a SUPER JOB of helping keep the house clean so it can sell! </a:t>
            </a:r>
          </a:p>
        </p:txBody>
      </p:sp>
      <p:pic>
        <p:nvPicPr>
          <p:cNvPr id="4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30401" t="14636" r="30099" b="14375"/>
          <a:stretch>
            <a:fillRect/>
          </a:stretch>
        </p:blipFill>
        <p:spPr>
          <a:xfrm>
            <a:off x="1606549" y="1015999"/>
            <a:ext cx="369889" cy="512764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CLEAN HOUSE PARTNER…"/>
          <p:cNvSpPr txBox="1"/>
          <p:nvPr/>
        </p:nvSpPr>
        <p:spPr>
          <a:xfrm>
            <a:off x="1888807" y="3273425"/>
            <a:ext cx="2326324" cy="1310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1004887">
              <a:defRPr b="1" sz="1300">
                <a:latin typeface="+mn-lt"/>
                <a:ea typeface="+mn-ea"/>
                <a:cs typeface="+mn-cs"/>
                <a:sym typeface="Helvetica"/>
              </a:defRPr>
            </a:pPr>
            <a:r>
              <a:t>CLEAN HOUSE PARTNER</a:t>
            </a:r>
          </a:p>
          <a:p>
            <a:pPr algn="ctr" defTabSz="1004887">
              <a:defRPr sz="1300">
                <a:latin typeface="+mn-lt"/>
                <a:ea typeface="+mn-ea"/>
                <a:cs typeface="+mn-cs"/>
                <a:sym typeface="Helvetica"/>
              </a:defRPr>
            </a:pPr>
          </a:p>
          <a:p>
            <a:pPr algn="ctr" defTabSz="1004887">
              <a:defRPr sz="1300">
                <a:latin typeface="+mn-lt"/>
                <a:ea typeface="+mn-ea"/>
                <a:cs typeface="+mn-cs"/>
                <a:sym typeface="Helvetica"/>
              </a:defRPr>
            </a:pPr>
            <a:r>
              <a:t>This ticket has been earned for doing a SUPER JOB of helping keep the house clean so it can sell! </a:t>
            </a:r>
          </a:p>
        </p:txBody>
      </p:sp>
      <p:pic>
        <p:nvPicPr>
          <p:cNvPr id="4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30401" t="14636" r="30099" b="14375"/>
          <a:stretch>
            <a:fillRect/>
          </a:stretch>
        </p:blipFill>
        <p:spPr>
          <a:xfrm>
            <a:off x="1606549" y="3260724"/>
            <a:ext cx="369889" cy="512764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CLEAN HOUSE PARTNER…"/>
          <p:cNvSpPr txBox="1"/>
          <p:nvPr/>
        </p:nvSpPr>
        <p:spPr>
          <a:xfrm>
            <a:off x="1888807" y="5416550"/>
            <a:ext cx="2326324" cy="1310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1004887">
              <a:defRPr b="1" sz="1300">
                <a:latin typeface="+mn-lt"/>
                <a:ea typeface="+mn-ea"/>
                <a:cs typeface="+mn-cs"/>
                <a:sym typeface="Helvetica"/>
              </a:defRPr>
            </a:pPr>
            <a:r>
              <a:t>CLEAN HOUSE PARTNER</a:t>
            </a:r>
          </a:p>
          <a:p>
            <a:pPr algn="ctr" defTabSz="1004887">
              <a:defRPr sz="1300">
                <a:latin typeface="+mn-lt"/>
                <a:ea typeface="+mn-ea"/>
                <a:cs typeface="+mn-cs"/>
                <a:sym typeface="Helvetica"/>
              </a:defRPr>
            </a:pPr>
          </a:p>
          <a:p>
            <a:pPr algn="ctr" defTabSz="1004887">
              <a:defRPr sz="1300">
                <a:latin typeface="+mn-lt"/>
                <a:ea typeface="+mn-ea"/>
                <a:cs typeface="+mn-cs"/>
                <a:sym typeface="Helvetica"/>
              </a:defRPr>
            </a:pPr>
            <a:r>
              <a:t>This ticket has been earned for doing a SUPER JOB of helping keep the house clean so it can sell! </a:t>
            </a:r>
          </a:p>
        </p:txBody>
      </p:sp>
      <p:pic>
        <p:nvPicPr>
          <p:cNvPr id="4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30401" t="14636" r="30099" b="14375"/>
          <a:stretch>
            <a:fillRect/>
          </a:stretch>
        </p:blipFill>
        <p:spPr>
          <a:xfrm>
            <a:off x="1606549" y="5405437"/>
            <a:ext cx="369889" cy="512764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Rectangle"/>
          <p:cNvSpPr/>
          <p:nvPr/>
        </p:nvSpPr>
        <p:spPr>
          <a:xfrm>
            <a:off x="5400674" y="854075"/>
            <a:ext cx="2865439" cy="1716088"/>
          </a:xfrm>
          <a:prstGeom prst="rect">
            <a:avLst/>
          </a:prstGeom>
          <a:ln w="28575">
            <a:solidFill>
              <a:srgbClr val="2F528F"/>
            </a:solidFill>
            <a:prstDash val="lgDashDot"/>
          </a:ln>
        </p:spPr>
        <p:txBody>
          <a:bodyPr lIns="45719" rIns="45719" anchor="ctr"/>
          <a:lstStyle/>
          <a:p>
            <a:pPr algn="ctr" defTabSz="1004887">
              <a:defRPr sz="1900">
                <a:solidFill>
                  <a:srgbClr val="FFFFFF"/>
                </a:solidFill>
              </a:defRPr>
            </a:pPr>
          </a:p>
        </p:txBody>
      </p:sp>
      <p:sp>
        <p:nvSpPr>
          <p:cNvPr id="47" name="Rectangle"/>
          <p:cNvSpPr/>
          <p:nvPr/>
        </p:nvSpPr>
        <p:spPr>
          <a:xfrm>
            <a:off x="5381625" y="5202237"/>
            <a:ext cx="2863850" cy="1716088"/>
          </a:xfrm>
          <a:prstGeom prst="rect">
            <a:avLst/>
          </a:prstGeom>
          <a:ln w="28575">
            <a:solidFill>
              <a:srgbClr val="2F528F"/>
            </a:solidFill>
            <a:prstDash val="lgDashDot"/>
          </a:ln>
        </p:spPr>
        <p:txBody>
          <a:bodyPr lIns="45719" rIns="45719" anchor="ctr"/>
          <a:lstStyle/>
          <a:p>
            <a:pPr algn="ctr" defTabSz="1004887">
              <a:defRPr sz="1900">
                <a:solidFill>
                  <a:srgbClr val="FFFFFF"/>
                </a:solidFill>
              </a:defRPr>
            </a:pPr>
          </a:p>
        </p:txBody>
      </p:sp>
      <p:sp>
        <p:nvSpPr>
          <p:cNvPr id="48" name="Rectangle"/>
          <p:cNvSpPr/>
          <p:nvPr/>
        </p:nvSpPr>
        <p:spPr>
          <a:xfrm>
            <a:off x="5400674" y="3027362"/>
            <a:ext cx="2865439" cy="1717676"/>
          </a:xfrm>
          <a:prstGeom prst="rect">
            <a:avLst/>
          </a:prstGeom>
          <a:ln w="28575">
            <a:solidFill>
              <a:srgbClr val="2F528F"/>
            </a:solidFill>
            <a:prstDash val="lgDashDot"/>
          </a:ln>
        </p:spPr>
        <p:txBody>
          <a:bodyPr lIns="45719" rIns="45719" anchor="ctr"/>
          <a:lstStyle/>
          <a:p>
            <a:pPr algn="ctr" defTabSz="1004887">
              <a:defRPr sz="1900">
                <a:solidFill>
                  <a:srgbClr val="FFFFFF"/>
                </a:solidFill>
              </a:defRPr>
            </a:pPr>
          </a:p>
        </p:txBody>
      </p:sp>
      <p:sp>
        <p:nvSpPr>
          <p:cNvPr id="49" name="CLEAN HOUSE PARTNER…"/>
          <p:cNvSpPr txBox="1"/>
          <p:nvPr/>
        </p:nvSpPr>
        <p:spPr>
          <a:xfrm>
            <a:off x="5795644" y="1028700"/>
            <a:ext cx="2327912" cy="1310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1004887">
              <a:defRPr b="1" sz="1300">
                <a:latin typeface="+mn-lt"/>
                <a:ea typeface="+mn-ea"/>
                <a:cs typeface="+mn-cs"/>
                <a:sym typeface="Helvetica"/>
              </a:defRPr>
            </a:pPr>
            <a:r>
              <a:t>CLEAN HOUSE PARTNER</a:t>
            </a:r>
          </a:p>
          <a:p>
            <a:pPr algn="ctr" defTabSz="1004887">
              <a:defRPr sz="1300">
                <a:latin typeface="+mn-lt"/>
                <a:ea typeface="+mn-ea"/>
                <a:cs typeface="+mn-cs"/>
                <a:sym typeface="Helvetica"/>
              </a:defRPr>
            </a:pPr>
          </a:p>
          <a:p>
            <a:pPr algn="ctr" defTabSz="1004887">
              <a:defRPr sz="1300">
                <a:latin typeface="+mn-lt"/>
                <a:ea typeface="+mn-ea"/>
                <a:cs typeface="+mn-cs"/>
                <a:sym typeface="Helvetica"/>
              </a:defRPr>
            </a:pPr>
            <a:r>
              <a:t>This ticket has been earned for doing a SUPER JOB of helping keep the house clean so it can sell! </a:t>
            </a:r>
          </a:p>
        </p:txBody>
      </p:sp>
      <p:pic>
        <p:nvPicPr>
          <p:cNvPr id="5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30401" t="14636" r="30099" b="14375"/>
          <a:stretch>
            <a:fillRect/>
          </a:stretch>
        </p:blipFill>
        <p:spPr>
          <a:xfrm>
            <a:off x="5514974" y="1015999"/>
            <a:ext cx="369889" cy="512764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CLEAN HOUSE PARTNER…"/>
          <p:cNvSpPr txBox="1"/>
          <p:nvPr/>
        </p:nvSpPr>
        <p:spPr>
          <a:xfrm>
            <a:off x="5795644" y="3273425"/>
            <a:ext cx="2327912" cy="1310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1004887">
              <a:defRPr b="1" sz="1300">
                <a:latin typeface="+mn-lt"/>
                <a:ea typeface="+mn-ea"/>
                <a:cs typeface="+mn-cs"/>
                <a:sym typeface="Helvetica"/>
              </a:defRPr>
            </a:pPr>
            <a:r>
              <a:t>CLEAN HOUSE PARTNER</a:t>
            </a:r>
          </a:p>
          <a:p>
            <a:pPr algn="ctr" defTabSz="1004887">
              <a:defRPr sz="1300">
                <a:latin typeface="+mn-lt"/>
                <a:ea typeface="+mn-ea"/>
                <a:cs typeface="+mn-cs"/>
                <a:sym typeface="Helvetica"/>
              </a:defRPr>
            </a:pPr>
          </a:p>
          <a:p>
            <a:pPr algn="ctr" defTabSz="1004887">
              <a:defRPr sz="1300">
                <a:latin typeface="+mn-lt"/>
                <a:ea typeface="+mn-ea"/>
                <a:cs typeface="+mn-cs"/>
                <a:sym typeface="Helvetica"/>
              </a:defRPr>
            </a:pPr>
            <a:r>
              <a:t>This ticket has been earned for doing a SUPER JOB of helping keep the house clean so it can sell! </a:t>
            </a:r>
          </a:p>
        </p:txBody>
      </p:sp>
      <p:pic>
        <p:nvPicPr>
          <p:cNvPr id="5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30401" t="14636" r="30099" b="14375"/>
          <a:stretch>
            <a:fillRect/>
          </a:stretch>
        </p:blipFill>
        <p:spPr>
          <a:xfrm>
            <a:off x="5514974" y="3260724"/>
            <a:ext cx="369889" cy="512764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CLEAN HOUSE PARTNER…"/>
          <p:cNvSpPr txBox="1"/>
          <p:nvPr/>
        </p:nvSpPr>
        <p:spPr>
          <a:xfrm>
            <a:off x="5795644" y="5416550"/>
            <a:ext cx="2327912" cy="1310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1004887">
              <a:defRPr b="1" sz="1300">
                <a:latin typeface="+mn-lt"/>
                <a:ea typeface="+mn-ea"/>
                <a:cs typeface="+mn-cs"/>
                <a:sym typeface="Helvetica"/>
              </a:defRPr>
            </a:pPr>
            <a:r>
              <a:t>CLEAN HOUSE PARTNER</a:t>
            </a:r>
          </a:p>
          <a:p>
            <a:pPr algn="ctr" defTabSz="1004887">
              <a:defRPr sz="1300">
                <a:latin typeface="+mn-lt"/>
                <a:ea typeface="+mn-ea"/>
                <a:cs typeface="+mn-cs"/>
                <a:sym typeface="Helvetica"/>
              </a:defRPr>
            </a:pPr>
          </a:p>
          <a:p>
            <a:pPr algn="ctr" defTabSz="1004887">
              <a:defRPr sz="1300">
                <a:latin typeface="+mn-lt"/>
                <a:ea typeface="+mn-ea"/>
                <a:cs typeface="+mn-cs"/>
                <a:sym typeface="Helvetica"/>
              </a:defRPr>
            </a:pPr>
            <a:r>
              <a:t>This ticket has been earned for doing a SUPER JOB of helping keep the house clean so it can sell! </a:t>
            </a:r>
          </a:p>
        </p:txBody>
      </p:sp>
      <p:pic>
        <p:nvPicPr>
          <p:cNvPr id="5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30401" t="14636" r="30099" b="14375"/>
          <a:stretch>
            <a:fillRect/>
          </a:stretch>
        </p:blipFill>
        <p:spPr>
          <a:xfrm>
            <a:off x="5514974" y="5405437"/>
            <a:ext cx="369889" cy="512764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Copy and cut out these reward tickets for your Clean House Partner!"/>
          <p:cNvSpPr txBox="1"/>
          <p:nvPr/>
        </p:nvSpPr>
        <p:spPr>
          <a:xfrm>
            <a:off x="939482" y="354012"/>
            <a:ext cx="7863524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1004887">
              <a:defRPr b="1"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Copy and cut out these reward tickets for your Clean House Partner!</a:t>
            </a:r>
          </a:p>
        </p:txBody>
      </p:sp>
      <p:sp>
        <p:nvSpPr>
          <p:cNvPr id="56" name="Thank you from Your Name, Your Company! www.YourWebsite.com"/>
          <p:cNvSpPr txBox="1"/>
          <p:nvPr/>
        </p:nvSpPr>
        <p:spPr>
          <a:xfrm>
            <a:off x="-471806" y="7146924"/>
            <a:ext cx="8753218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1004887">
              <a:defRPr sz="1400">
                <a:latin typeface="+mn-lt"/>
                <a:ea typeface="+mn-ea"/>
                <a:cs typeface="+mn-cs"/>
                <a:sym typeface="Helvetica"/>
              </a:defRPr>
            </a:pPr>
            <a:r>
              <a:t>Thank you from Your Name, Your Company!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www.YourWebsite.com</a:t>
            </a:r>
            <a:r>
              <a:t> </a:t>
            </a:r>
          </a:p>
        </p:txBody>
      </p:sp>
      <p:pic>
        <p:nvPicPr>
          <p:cNvPr id="57" name="Power-Agent-FINAL-LOGO.png" descr="Power-Agent-FINAL-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80014" y="7055750"/>
            <a:ext cx="1338486" cy="4896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