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254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254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554" y="-78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56801625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98500" y="8657488"/>
            <a:ext cx="11607801" cy="461060"/>
          </a:xfrm>
          <a:prstGeom prst="rect">
            <a:avLst/>
          </a:prstGeom>
        </p:spPr>
        <p:txBody>
          <a:bodyPr anchor="b"/>
          <a:lstStyle>
            <a:lvl1pPr marL="0" indent="0" defTabSz="563541">
              <a:lnSpc>
                <a:spcPct val="100000"/>
              </a:lnSpc>
              <a:spcBef>
                <a:spcPts val="0"/>
              </a:spcBef>
              <a:buSzTx/>
              <a:buNone/>
              <a:defRPr sz="2304" b="1"/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698500" y="1854200"/>
            <a:ext cx="11609057" cy="3302000"/>
          </a:xfrm>
          <a:prstGeom prst="rect">
            <a:avLst/>
          </a:prstGeom>
        </p:spPr>
        <p:txBody>
          <a:bodyPr anchor="b"/>
          <a:lstStyle>
            <a:lvl1pPr>
              <a:defRPr sz="8200" spc="-164"/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98500" y="5105400"/>
            <a:ext cx="11607800" cy="1456399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1pPr>
            <a:lvl2pPr marL="0" indent="45720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2pPr>
            <a:lvl3pPr marL="0" indent="91440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3pPr>
            <a:lvl4pPr marL="0" indent="137160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4pPr>
            <a:lvl5pPr marL="0" indent="182880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53454" y="9220199"/>
            <a:ext cx="297892" cy="28747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98500" y="3568700"/>
            <a:ext cx="11607800" cy="26177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8200" spc="-16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8200" spc="-16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8200" spc="-16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8200" spc="-16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8200" spc="-16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98500" y="6209979"/>
            <a:ext cx="11607800" cy="671803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1pPr>
          </a:lstStyle>
          <a:p>
            <a:r>
              <a:t>Fact information</a:t>
            </a:r>
          </a:p>
        </p:txBody>
      </p:sp>
      <p:sp>
        <p:nvSpPr>
          <p:cNvPr id="107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698500" y="999066"/>
            <a:ext cx="11607800" cy="521091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7600" b="1" spc="-176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7600" b="1" spc="-176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7600" b="1" spc="-176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7600" b="1" spc="-176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7600" b="1" spc="-176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736600" y="3721100"/>
            <a:ext cx="11531600" cy="2324100"/>
          </a:xfrm>
          <a:prstGeom prst="rect">
            <a:avLst/>
          </a:prstGeom>
        </p:spPr>
        <p:txBody>
          <a:bodyPr anchor="ctr"/>
          <a:lstStyle>
            <a:lvl1pPr marL="457200" indent="-342900">
              <a:spcBef>
                <a:spcPts val="0"/>
              </a:spcBef>
              <a:buSzTx/>
              <a:buNone/>
              <a:defRPr sz="6000" spc="-119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457200" indent="114300">
              <a:spcBef>
                <a:spcPts val="0"/>
              </a:spcBef>
              <a:buSzTx/>
              <a:buNone/>
              <a:defRPr sz="6000" spc="-119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457200" indent="571500">
              <a:spcBef>
                <a:spcPts val="0"/>
              </a:spcBef>
              <a:buSzTx/>
              <a:buNone/>
              <a:defRPr sz="6000" spc="-119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457200" indent="1028700">
              <a:spcBef>
                <a:spcPts val="0"/>
              </a:spcBef>
              <a:buSzTx/>
              <a:buNone/>
              <a:defRPr sz="6000" spc="-119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457200" indent="1485900">
              <a:spcBef>
                <a:spcPts val="0"/>
              </a:spcBef>
              <a:buSzTx/>
              <a:buNone/>
              <a:defRPr sz="6000" spc="-119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6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200" y="6426200"/>
            <a:ext cx="11049000" cy="461059"/>
          </a:xfrm>
          <a:prstGeom prst="rect">
            <a:avLst/>
          </a:prstGeom>
        </p:spPr>
        <p:txBody>
          <a:bodyPr/>
          <a:lstStyle>
            <a:lvl1pPr marL="0" indent="0" defTabSz="563541">
              <a:lnSpc>
                <a:spcPct val="100000"/>
              </a:lnSpc>
              <a:spcBef>
                <a:spcPts val="0"/>
              </a:spcBef>
              <a:buSzTx/>
              <a:buNone/>
              <a:defRPr sz="2304" b="1"/>
            </a:lvl1pPr>
          </a:lstStyle>
          <a:p>
            <a:r>
              <a:t>Attribution</a:t>
            </a:r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Image"/>
          <p:cNvSpPr>
            <a:spLocks noGrp="1"/>
          </p:cNvSpPr>
          <p:nvPr>
            <p:ph type="pic" idx="21"/>
          </p:nvPr>
        </p:nvSpPr>
        <p:spPr>
          <a:xfrm>
            <a:off x="-2082800" y="687558"/>
            <a:ext cx="11165190" cy="837389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Image"/>
          <p:cNvSpPr>
            <a:spLocks noGrp="1"/>
          </p:cNvSpPr>
          <p:nvPr>
            <p:ph type="pic" sz="half" idx="22"/>
          </p:nvPr>
        </p:nvSpPr>
        <p:spPr>
          <a:xfrm>
            <a:off x="6597650" y="292100"/>
            <a:ext cx="5740400" cy="459232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Image"/>
          <p:cNvSpPr>
            <a:spLocks noGrp="1"/>
          </p:cNvSpPr>
          <p:nvPr>
            <p:ph type="pic" idx="23"/>
          </p:nvPr>
        </p:nvSpPr>
        <p:spPr>
          <a:xfrm>
            <a:off x="4984750" y="2749550"/>
            <a:ext cx="7937500" cy="923827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886640052_3195x2556.jpeg"/>
          <p:cNvSpPr>
            <a:spLocks noGrp="1"/>
          </p:cNvSpPr>
          <p:nvPr>
            <p:ph type="pic" idx="21"/>
          </p:nvPr>
        </p:nvSpPr>
        <p:spPr>
          <a:xfrm>
            <a:off x="-1016000" y="-1054100"/>
            <a:ext cx="14427200" cy="1154176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53454" y="9220199"/>
            <a:ext cx="297892" cy="2874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mage"/>
          <p:cNvSpPr>
            <a:spLocks noGrp="1"/>
          </p:cNvSpPr>
          <p:nvPr>
            <p:ph type="pic" idx="21"/>
          </p:nvPr>
        </p:nvSpPr>
        <p:spPr>
          <a:xfrm>
            <a:off x="-376767" y="-915894"/>
            <a:ext cx="17835652" cy="1068219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698500" y="5181600"/>
            <a:ext cx="11607800" cy="3302000"/>
          </a:xfrm>
          <a:prstGeom prst="rect">
            <a:avLst/>
          </a:prstGeom>
        </p:spPr>
        <p:txBody>
          <a:bodyPr anchor="b"/>
          <a:lstStyle>
            <a:lvl1pPr>
              <a:defRPr sz="8200" spc="-164"/>
            </a:lvl1pPr>
          </a:lstStyle>
          <a:p>
            <a:r>
              <a:t>Presentation Title</a:t>
            </a:r>
          </a:p>
        </p:txBody>
      </p:sp>
      <p:sp>
        <p:nvSpPr>
          <p:cNvPr id="2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98500" y="8432800"/>
            <a:ext cx="11607800" cy="689769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1pPr>
            <a:lvl2pPr marL="0" indent="45720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2pPr>
            <a:lvl3pPr marL="0" indent="91440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3pPr>
            <a:lvl4pPr marL="0" indent="137160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4pPr>
            <a:lvl5pPr marL="0" indent="182880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4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698500" y="571500"/>
            <a:ext cx="11607801" cy="461059"/>
          </a:xfrm>
          <a:prstGeom prst="rect">
            <a:avLst/>
          </a:prstGeom>
        </p:spPr>
        <p:txBody>
          <a:bodyPr/>
          <a:lstStyle>
            <a:lvl1pPr marL="0" indent="0" defTabSz="563541">
              <a:lnSpc>
                <a:spcPct val="100000"/>
              </a:lnSpc>
              <a:spcBef>
                <a:spcPts val="0"/>
              </a:spcBef>
              <a:buSzTx/>
              <a:buNone/>
              <a:defRPr sz="2304" b="1"/>
            </a:lvl1pPr>
          </a:lstStyle>
          <a:p>
            <a:r>
              <a:t>Author and Date</a:t>
            </a:r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49999" y="9220199"/>
            <a:ext cx="297893" cy="28747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0457886_1434x1669.jpeg"/>
          <p:cNvSpPr>
            <a:spLocks noGrp="1"/>
          </p:cNvSpPr>
          <p:nvPr>
            <p:ph type="pic" idx="21"/>
          </p:nvPr>
        </p:nvSpPr>
        <p:spPr>
          <a:xfrm>
            <a:off x="5319129" y="495299"/>
            <a:ext cx="7543801" cy="878005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98500" y="5003800"/>
            <a:ext cx="5105400" cy="4044566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1pPr>
            <a:lvl2pPr marL="0" indent="45720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2pPr>
            <a:lvl3pPr marL="0" indent="91440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3pPr>
            <a:lvl4pPr marL="0" indent="137160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4pPr>
            <a:lvl5pPr marL="0" indent="182880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4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698500" y="692534"/>
            <a:ext cx="5105400" cy="4387466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98500" y="1412977"/>
            <a:ext cx="11607801" cy="671803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1pPr>
          </a:lstStyle>
          <a:p>
            <a:r>
              <a:t>Slide Subtitle</a:t>
            </a:r>
          </a:p>
        </p:txBody>
      </p:sp>
      <p:sp>
        <p:nvSpPr>
          <p:cNvPr id="44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589358"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660384004_1290x1720.jpeg"/>
          <p:cNvSpPr>
            <a:spLocks noGrp="1"/>
          </p:cNvSpPr>
          <p:nvPr>
            <p:ph type="pic" idx="21"/>
          </p:nvPr>
        </p:nvSpPr>
        <p:spPr>
          <a:xfrm>
            <a:off x="6172200" y="596900"/>
            <a:ext cx="6448425" cy="85979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1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698500" y="444500"/>
            <a:ext cx="5105400" cy="10160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2" name="Slide Subtitl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698500" y="1412977"/>
            <a:ext cx="5105400" cy="671803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1pPr>
          </a:lstStyle>
          <a:p>
            <a:r>
              <a:t>Slide Subtitle</a:t>
            </a:r>
          </a:p>
        </p:txBody>
      </p:sp>
      <p:sp>
        <p:nvSpPr>
          <p:cNvPr id="63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98500" y="3480196"/>
            <a:ext cx="5105400" cy="5593161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698500" y="3225800"/>
            <a:ext cx="11607800" cy="3302000"/>
          </a:xfrm>
          <a:prstGeom prst="rect">
            <a:avLst/>
          </a:prstGeom>
        </p:spPr>
        <p:txBody>
          <a:bodyPr anchor="ctr"/>
          <a:lstStyle>
            <a:lvl1pPr>
              <a:defRPr sz="8200" b="0" spc="-16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98500" y="1412977"/>
            <a:ext cx="11607801" cy="671803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1pPr>
          </a:lstStyle>
          <a:p>
            <a:r>
              <a:t>Slide Subtitle</a:t>
            </a:r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698500" y="444500"/>
            <a:ext cx="11607800" cy="1016000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89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98500" y="1409700"/>
            <a:ext cx="11607801" cy="671802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1pPr>
          </a:lstStyle>
          <a:p>
            <a:r>
              <a:t>Agenda Subtitle</a:t>
            </a:r>
          </a:p>
        </p:txBody>
      </p:sp>
      <p:sp>
        <p:nvSpPr>
          <p:cNvPr id="90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>
              <a:spcBef>
                <a:spcPts val="1300"/>
              </a:spcBef>
              <a:buSzTx/>
              <a:buNone/>
              <a:defRPr sz="3800" spc="-38"/>
            </a:lvl1pPr>
            <a:lvl2pPr marL="0" indent="457200">
              <a:spcBef>
                <a:spcPts val="1300"/>
              </a:spcBef>
              <a:buSzTx/>
              <a:buNone/>
              <a:defRPr sz="3800" spc="-38"/>
            </a:lvl2pPr>
            <a:lvl3pPr marL="0" indent="914400">
              <a:spcBef>
                <a:spcPts val="1300"/>
              </a:spcBef>
              <a:buSzTx/>
              <a:buNone/>
              <a:defRPr sz="3800" spc="-38"/>
            </a:lvl3pPr>
            <a:lvl4pPr marL="0" indent="1371600">
              <a:spcBef>
                <a:spcPts val="1300"/>
              </a:spcBef>
              <a:buSzTx/>
              <a:buNone/>
              <a:defRPr sz="3800" spc="-38"/>
            </a:lvl4pPr>
            <a:lvl5pPr marL="0" indent="1828800">
              <a:spcBef>
                <a:spcPts val="1300"/>
              </a:spcBef>
              <a:buSzTx/>
              <a:buNone/>
              <a:defRPr sz="3800" spc="-38"/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>
            <a:spLocks noGrp="1"/>
          </p:cNvSpPr>
          <p:nvPr>
            <p:ph type="body" idx="1"/>
          </p:nvPr>
        </p:nvSpPr>
        <p:spPr>
          <a:xfrm>
            <a:off x="698500" y="2959100"/>
            <a:ext cx="11607800" cy="609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" name="Slide Title"/>
          <p:cNvSpPr txBox="1">
            <a:spLocks noGrp="1"/>
          </p:cNvSpPr>
          <p:nvPr>
            <p:ph type="title"/>
          </p:nvPr>
        </p:nvSpPr>
        <p:spPr>
          <a:xfrm>
            <a:off x="698500" y="440266"/>
            <a:ext cx="11607800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50067" y="9220199"/>
            <a:ext cx="297892" cy="28747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3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381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762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143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1524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1905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2286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2667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3048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3429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SellersGuide-magazine-mockup-01.png" descr="SellersGuide-magazine-mockup-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4624"/>
            <a:ext cx="13004801" cy="8546014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object 5"/>
          <p:cNvSpPr txBox="1"/>
          <p:nvPr/>
        </p:nvSpPr>
        <p:spPr>
          <a:xfrm>
            <a:off x="1789658" y="207910"/>
            <a:ext cx="9425484" cy="16542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131" indent="12700" defTabSz="923634">
              <a:lnSpc>
                <a:spcPts val="4200"/>
              </a:lnSpc>
              <a:spcBef>
                <a:spcPts val="300"/>
              </a:spcBef>
              <a:defRPr sz="3800" spc="444">
                <a:solidFill>
                  <a:srgbClr val="323131"/>
                </a:solidFill>
                <a:latin typeface="Minion Pro"/>
                <a:ea typeface="Minion Pro"/>
                <a:cs typeface="Minion Pro"/>
                <a:sym typeface="Minion Pro"/>
              </a:defRPr>
            </a:pPr>
            <a:r>
              <a:rPr lang="es-ES" sz="2000" dirty="0"/>
              <a:t>Obtenga una copia de su guía de más de 40 páginas </a:t>
            </a:r>
            <a:r>
              <a:rPr sz="2000" dirty="0" smtClean="0"/>
              <a:t> </a:t>
            </a:r>
          </a:p>
          <a:p>
            <a:pPr marR="5131" indent="12700" defTabSz="923634">
              <a:lnSpc>
                <a:spcPts val="4200"/>
              </a:lnSpc>
              <a:spcBef>
                <a:spcPts val="300"/>
              </a:spcBef>
              <a:defRPr sz="3800" b="1" spc="444">
                <a:solidFill>
                  <a:srgbClr val="323131"/>
                </a:solidFill>
                <a:latin typeface="Minion Pro"/>
                <a:ea typeface="Minion Pro"/>
                <a:cs typeface="Minion Pro"/>
                <a:sym typeface="Minion Pro"/>
              </a:defRPr>
            </a:pPr>
            <a:r>
              <a:rPr lang="es-ES" dirty="0"/>
              <a:t>Guía para el vendedor de viviendas</a:t>
            </a:r>
            <a:endParaRPr dirty="0"/>
          </a:p>
        </p:txBody>
      </p:sp>
      <p:sp>
        <p:nvSpPr>
          <p:cNvPr id="153" name="object 3"/>
          <p:cNvSpPr txBox="1">
            <a:spLocks noGrp="1"/>
          </p:cNvSpPr>
          <p:nvPr>
            <p:ph type="ctrTitle"/>
          </p:nvPr>
        </p:nvSpPr>
        <p:spPr>
          <a:xfrm>
            <a:off x="2056353" y="8820358"/>
            <a:ext cx="8892094" cy="774044"/>
          </a:xfrm>
          <a:prstGeom prst="rect">
            <a:avLst/>
          </a:prstGeom>
        </p:spPr>
        <p:txBody>
          <a:bodyPr lIns="0" tIns="0" rIns="0" bIns="0" anchor="t"/>
          <a:lstStyle>
            <a:lvl1pPr marR="4925" indent="12192" algn="ctr">
              <a:lnSpc>
                <a:spcPct val="116100"/>
              </a:lnSpc>
              <a:defRPr sz="2400" spc="109">
                <a:latin typeface="Minion Pro"/>
                <a:ea typeface="Minion Pro"/>
                <a:cs typeface="Minion Pro"/>
                <a:sym typeface="Minion Pro"/>
              </a:defRPr>
            </a:lvl1pPr>
          </a:lstStyle>
          <a:p>
            <a:r>
              <a:rPr lang="es-VE" dirty="0"/>
              <a:t>SU NOMBRE, SU EMPRESA </a:t>
            </a:r>
            <a:endParaRPr dirty="0"/>
          </a:p>
        </p:txBody>
      </p:sp>
      <p:sp>
        <p:nvSpPr>
          <p:cNvPr id="154" name="object 8"/>
          <p:cNvSpPr/>
          <p:nvPr/>
        </p:nvSpPr>
        <p:spPr>
          <a:xfrm>
            <a:off x="878532" y="8512130"/>
            <a:ext cx="11247736" cy="1"/>
          </a:xfrm>
          <a:prstGeom prst="line">
            <a:avLst/>
          </a:prstGeom>
          <a:ln w="101600">
            <a:solidFill>
              <a:srgbClr val="484C54"/>
            </a:solidFill>
          </a:ln>
        </p:spPr>
        <p:txBody>
          <a:bodyPr lIns="45718" tIns="45718" rIns="45718" bIns="45718"/>
          <a:lstStyle/>
          <a:p>
            <a:pPr algn="l" defTabSz="923634"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55" name="TextBox 3"/>
          <p:cNvSpPr txBox="1"/>
          <p:nvPr/>
        </p:nvSpPr>
        <p:spPr>
          <a:xfrm>
            <a:off x="1320746" y="7743241"/>
            <a:ext cx="10363309" cy="460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6179" tIns="46179" rIns="46179" bIns="46179">
            <a:spAutoFit/>
          </a:bodyPr>
          <a:lstStyle/>
          <a:p>
            <a:pPr defTabSz="923634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s-ES" dirty="0"/>
              <a:t>Consiga su copia de esta valiosa guía </a:t>
            </a:r>
            <a:r>
              <a:rPr lang="es-ES" dirty="0" smtClean="0"/>
              <a:t>en</a:t>
            </a:r>
            <a:r>
              <a:rPr dirty="0" smtClean="0"/>
              <a:t>: </a:t>
            </a:r>
            <a:r>
              <a:rPr b="1" dirty="0"/>
              <a:t>www.YourWebsite.com/SellersGuide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Rectangle"/>
          <p:cNvSpPr/>
          <p:nvPr/>
        </p:nvSpPr>
        <p:spPr>
          <a:xfrm>
            <a:off x="-30319" y="744"/>
            <a:ext cx="6724044" cy="9752112"/>
          </a:xfrm>
          <a:prstGeom prst="rect">
            <a:avLst/>
          </a:prstGeom>
          <a:solidFill>
            <a:srgbClr val="F1F1F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58" name="object 7"/>
          <p:cNvSpPr txBox="1"/>
          <p:nvPr/>
        </p:nvSpPr>
        <p:spPr>
          <a:xfrm>
            <a:off x="478604" y="869278"/>
            <a:ext cx="5461850" cy="24669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131" indent="12700" defTabSz="923634">
              <a:lnSpc>
                <a:spcPct val="109100"/>
              </a:lnSpc>
              <a:defRPr spc="203">
                <a:solidFill>
                  <a:srgbClr val="323131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es-ES" dirty="0"/>
              <a:t>Si ha pensado en vender su casa ahora, o en un futuro próximo, y quiere asegurarse de obtener el mayor rendimiento posible para su inversión, hay MUCHO que tener en cuenta.</a:t>
            </a:r>
            <a:r>
              <a:rPr dirty="0" smtClean="0"/>
              <a:t> </a:t>
            </a:r>
            <a:endParaRPr dirty="0"/>
          </a:p>
          <a:p>
            <a:pPr marR="5131" indent="12700" defTabSz="923634">
              <a:lnSpc>
                <a:spcPct val="109100"/>
              </a:lnSpc>
              <a:defRPr spc="203">
                <a:solidFill>
                  <a:srgbClr val="323131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dirty="0"/>
          </a:p>
          <a:p>
            <a:pPr marR="5131" indent="12700" defTabSz="923634">
              <a:lnSpc>
                <a:spcPct val="109100"/>
              </a:lnSpc>
              <a:spcBef>
                <a:spcPts val="400"/>
              </a:spcBef>
              <a:defRPr spc="203">
                <a:solidFill>
                  <a:srgbClr val="323131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b="1" dirty="0"/>
          </a:p>
          <a:p>
            <a:pPr marR="5131" indent="12700" defTabSz="923634">
              <a:lnSpc>
                <a:spcPct val="109100"/>
              </a:lnSpc>
              <a:defRPr b="1" spc="203">
                <a:solidFill>
                  <a:srgbClr val="323131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b="1" dirty="0"/>
          </a:p>
          <a:p>
            <a:pPr marR="5131" indent="12700" defTabSz="923634">
              <a:lnSpc>
                <a:spcPct val="109100"/>
              </a:lnSpc>
              <a:defRPr b="1" spc="203">
                <a:solidFill>
                  <a:srgbClr val="323131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b="1" dirty="0"/>
          </a:p>
        </p:txBody>
      </p:sp>
      <p:sp>
        <p:nvSpPr>
          <p:cNvPr id="159" name="bk object 18"/>
          <p:cNvSpPr/>
          <p:nvPr/>
        </p:nvSpPr>
        <p:spPr>
          <a:xfrm>
            <a:off x="-16567" y="7977909"/>
            <a:ext cx="6724044" cy="1791725"/>
          </a:xfrm>
          <a:prstGeom prst="rect">
            <a:avLst/>
          </a:prstGeom>
          <a:solidFill>
            <a:srgbClr val="323131"/>
          </a:solidFill>
          <a:ln w="12700">
            <a:miter lim="400000"/>
          </a:ln>
        </p:spPr>
        <p:txBody>
          <a:bodyPr lIns="46179" tIns="46179" rIns="46179" bIns="46179"/>
          <a:lstStyle/>
          <a:p>
            <a:pPr algn="l" defTabSz="923634"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0" name="object 2"/>
          <p:cNvSpPr txBox="1"/>
          <p:nvPr/>
        </p:nvSpPr>
        <p:spPr>
          <a:xfrm>
            <a:off x="775179" y="8117160"/>
            <a:ext cx="5113048" cy="18612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marR="5131" indent="12700" defTabSz="923634">
              <a:lnSpc>
                <a:spcPct val="125699"/>
              </a:lnSpc>
              <a:defRPr i="1" spc="19">
                <a:solidFill>
                  <a:srgbClr val="FFFFFF"/>
                </a:solidFill>
                <a:latin typeface="Minion Pro"/>
                <a:ea typeface="Minion Pro"/>
                <a:cs typeface="Minion Pro"/>
                <a:sym typeface="Minion Pro"/>
              </a:defRPr>
            </a:lvl1pPr>
          </a:lstStyle>
          <a:p>
            <a:r>
              <a:rPr lang="es-ES" dirty="0"/>
              <a:t>La seguridad de nuestros compradores y vendedores es nuestra máxima prioridad. Pregúntame acerca de nuestras prácticas de venta y listado SAFE y cómo podemos ayudarte a vender tu casa y comprar la casa de tus sueños de forma segura.</a:t>
            </a:r>
          </a:p>
          <a:p>
            <a:r>
              <a:rPr dirty="0" smtClean="0"/>
              <a:t> </a:t>
            </a:r>
            <a:endParaRPr dirty="0"/>
          </a:p>
        </p:txBody>
      </p:sp>
      <p:grpSp>
        <p:nvGrpSpPr>
          <p:cNvPr id="163" name="avatar-01.png"/>
          <p:cNvGrpSpPr/>
          <p:nvPr/>
        </p:nvGrpSpPr>
        <p:grpSpPr>
          <a:xfrm>
            <a:off x="307673" y="3685364"/>
            <a:ext cx="2808321" cy="2846421"/>
            <a:chOff x="0" y="0"/>
            <a:chExt cx="2808320" cy="2846420"/>
          </a:xfrm>
        </p:grpSpPr>
        <p:pic>
          <p:nvPicPr>
            <p:cNvPr id="162" name="avatar-01.png" descr="avatar-01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03199" y="203200"/>
              <a:ext cx="2401922" cy="240192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61" name="avatar-01.png" descr="avatar-01.png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0"/>
              <a:ext cx="2808322" cy="2846421"/>
            </a:xfrm>
            <a:prstGeom prst="rect">
              <a:avLst/>
            </a:prstGeom>
            <a:effectLst/>
          </p:spPr>
        </p:pic>
      </p:grpSp>
      <p:pic>
        <p:nvPicPr>
          <p:cNvPr id="164" name="PA logo horizontal black.png" descr="PA logo horizontal black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567594" y="7476535"/>
            <a:ext cx="1283870" cy="293008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Name,…"/>
          <p:cNvSpPr txBox="1"/>
          <p:nvPr/>
        </p:nvSpPr>
        <p:spPr>
          <a:xfrm>
            <a:off x="3101928" y="3904290"/>
            <a:ext cx="2996013" cy="19450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R="5131" indent="12700" defTabSz="923634">
              <a:lnSpc>
                <a:spcPct val="109100"/>
              </a:lnSpc>
              <a:spcBef>
                <a:spcPts val="400"/>
              </a:spcBef>
              <a:defRPr spc="203">
                <a:solidFill>
                  <a:srgbClr val="323131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es-ES" dirty="0"/>
              <a:t>Nombre, </a:t>
            </a:r>
          </a:p>
          <a:p>
            <a:pPr marR="5131" indent="12700" defTabSz="923634">
              <a:lnSpc>
                <a:spcPct val="109100"/>
              </a:lnSpc>
              <a:spcBef>
                <a:spcPts val="400"/>
              </a:spcBef>
              <a:defRPr spc="203">
                <a:solidFill>
                  <a:srgbClr val="323131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es-ES" dirty="0"/>
              <a:t>Título</a:t>
            </a:r>
          </a:p>
          <a:p>
            <a:pPr marR="5131" indent="12700" defTabSz="923634">
              <a:lnSpc>
                <a:spcPct val="109100"/>
              </a:lnSpc>
              <a:spcBef>
                <a:spcPts val="400"/>
              </a:spcBef>
              <a:defRPr spc="203">
                <a:solidFill>
                  <a:srgbClr val="323131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es-ES" dirty="0"/>
              <a:t>Nombre de la empresa</a:t>
            </a:r>
          </a:p>
          <a:p>
            <a:pPr marR="5131" indent="12700" defTabSz="923634">
              <a:lnSpc>
                <a:spcPct val="109100"/>
              </a:lnSpc>
              <a:spcBef>
                <a:spcPts val="400"/>
              </a:spcBef>
              <a:defRPr spc="203">
                <a:solidFill>
                  <a:srgbClr val="323131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es-ES" dirty="0"/>
              <a:t>Teléfono móvil</a:t>
            </a:r>
          </a:p>
          <a:p>
            <a:pPr marR="5131" indent="12700" defTabSz="923634">
              <a:lnSpc>
                <a:spcPct val="109100"/>
              </a:lnSpc>
              <a:spcBef>
                <a:spcPts val="400"/>
              </a:spcBef>
              <a:defRPr spc="203">
                <a:solidFill>
                  <a:srgbClr val="323131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es-ES" dirty="0"/>
              <a:t>Correo electrónico</a:t>
            </a:r>
          </a:p>
          <a:p>
            <a:pPr marR="5131" indent="12700" defTabSz="923634">
              <a:lnSpc>
                <a:spcPct val="109100"/>
              </a:lnSpc>
              <a:spcBef>
                <a:spcPts val="400"/>
              </a:spcBef>
              <a:defRPr spc="203">
                <a:solidFill>
                  <a:srgbClr val="323131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es-ES" dirty="0"/>
              <a:t>Sitio web</a:t>
            </a:r>
            <a:endParaRPr dirty="0"/>
          </a:p>
        </p:txBody>
      </p:sp>
      <p:sp>
        <p:nvSpPr>
          <p:cNvPr id="166" name="Call me today to see what’s possible!"/>
          <p:cNvSpPr txBox="1"/>
          <p:nvPr/>
        </p:nvSpPr>
        <p:spPr>
          <a:xfrm>
            <a:off x="272372" y="2690555"/>
            <a:ext cx="6118663" cy="361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R="5131" indent="12700" defTabSz="923634">
              <a:lnSpc>
                <a:spcPct val="109100"/>
              </a:lnSpc>
              <a:defRPr sz="1700" b="1" spc="215">
                <a:solidFill>
                  <a:srgbClr val="323131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lang="es-ES" dirty="0"/>
              <a:t>Llámeme hoy para ver lo que es posible.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173393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173393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131</Words>
  <Application>Microsoft Office PowerPoint</Application>
  <PresentationFormat>Personalizado</PresentationFormat>
  <Paragraphs>16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3" baseType="lpstr">
      <vt:lpstr>21_BasicWhite</vt:lpstr>
      <vt:lpstr>SU NOMBRE, SU EMPRESA 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 NOMBRE, SU EMPRESA </dc:title>
  <cp:lastModifiedBy>Estevan Colina</cp:lastModifiedBy>
  <cp:revision>1</cp:revision>
  <dcterms:modified xsi:type="dcterms:W3CDTF">2021-02-16T00:56:41Z</dcterms:modified>
</cp:coreProperties>
</file>